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4"/>
    <p:sldMasterId id="2147483764" r:id="rId5"/>
  </p:sldMasterIdLst>
  <p:notesMasterIdLst>
    <p:notesMasterId r:id="rId17"/>
  </p:notesMasterIdLst>
  <p:sldIdLst>
    <p:sldId id="256" r:id="rId6"/>
    <p:sldId id="261" r:id="rId7"/>
    <p:sldId id="2147478921" r:id="rId8"/>
    <p:sldId id="2147478922" r:id="rId9"/>
    <p:sldId id="262" r:id="rId10"/>
    <p:sldId id="2147478923" r:id="rId11"/>
    <p:sldId id="2147478924" r:id="rId12"/>
    <p:sldId id="2147478925" r:id="rId13"/>
    <p:sldId id="2147478926"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44AF2F-A0A4-410F-B944-FA40B2560A44}" v="22" dt="2023-05-07T18:17:52.3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Hanley" userId="S::sue@susanhanley.com::6439354f-2850-42a7-b34d-bef31f60cab8" providerId="AD" clId="Web-{6344AF2F-A0A4-410F-B944-FA40B2560A44}"/>
    <pc:docChg chg="modSld">
      <pc:chgData name="Susan Hanley" userId="S::sue@susanhanley.com::6439354f-2850-42a7-b34d-bef31f60cab8" providerId="AD" clId="Web-{6344AF2F-A0A4-410F-B944-FA40B2560A44}" dt="2023-05-07T18:17:52.325" v="16" actId="20577"/>
      <pc:docMkLst>
        <pc:docMk/>
      </pc:docMkLst>
      <pc:sldChg chg="modSp">
        <pc:chgData name="Susan Hanley" userId="S::sue@susanhanley.com::6439354f-2850-42a7-b34d-bef31f60cab8" providerId="AD" clId="Web-{6344AF2F-A0A4-410F-B944-FA40B2560A44}" dt="2023-05-07T18:16:45.417" v="13" actId="20577"/>
        <pc:sldMkLst>
          <pc:docMk/>
          <pc:sldMk cId="935055213" sldId="2147478921"/>
        </pc:sldMkLst>
        <pc:spChg chg="mod">
          <ac:chgData name="Susan Hanley" userId="S::sue@susanhanley.com::6439354f-2850-42a7-b34d-bef31f60cab8" providerId="AD" clId="Web-{6344AF2F-A0A4-410F-B944-FA40B2560A44}" dt="2023-05-07T18:16:45.417" v="13" actId="20577"/>
          <ac:spMkLst>
            <pc:docMk/>
            <pc:sldMk cId="935055213" sldId="2147478921"/>
            <ac:spMk id="2" creationId="{6282A44F-DED0-94A6-A9E9-819090E10103}"/>
          </ac:spMkLst>
        </pc:spChg>
        <pc:graphicFrameChg chg="mod modGraphic">
          <ac:chgData name="Susan Hanley" userId="S::sue@susanhanley.com::6439354f-2850-42a7-b34d-bef31f60cab8" providerId="AD" clId="Web-{6344AF2F-A0A4-410F-B944-FA40B2560A44}" dt="2023-05-07T18:15:16.212" v="1"/>
          <ac:graphicFrameMkLst>
            <pc:docMk/>
            <pc:sldMk cId="935055213" sldId="2147478921"/>
            <ac:graphicFrameMk id="4" creationId="{BD76F054-614B-0ACD-3B24-193BBEF55AD5}"/>
          </ac:graphicFrameMkLst>
        </pc:graphicFrameChg>
      </pc:sldChg>
      <pc:sldChg chg="modSp">
        <pc:chgData name="Susan Hanley" userId="S::sue@susanhanley.com::6439354f-2850-42a7-b34d-bef31f60cab8" providerId="AD" clId="Web-{6344AF2F-A0A4-410F-B944-FA40B2560A44}" dt="2023-05-07T18:17:52.325" v="16" actId="20577"/>
        <pc:sldMkLst>
          <pc:docMk/>
          <pc:sldMk cId="1716180429" sldId="2147478922"/>
        </pc:sldMkLst>
        <pc:spChg chg="mod">
          <ac:chgData name="Susan Hanley" userId="S::sue@susanhanley.com::6439354f-2850-42a7-b34d-bef31f60cab8" providerId="AD" clId="Web-{6344AF2F-A0A4-410F-B944-FA40B2560A44}" dt="2023-05-07T18:17:52.325" v="16" actId="20577"/>
          <ac:spMkLst>
            <pc:docMk/>
            <pc:sldMk cId="1716180429" sldId="2147478922"/>
            <ac:spMk id="2" creationId="{6282A44F-DED0-94A6-A9E9-819090E10103}"/>
          </ac:spMkLst>
        </pc:spChg>
        <pc:graphicFrameChg chg="mod modGraphic">
          <ac:chgData name="Susan Hanley" userId="S::sue@susanhanley.com::6439354f-2850-42a7-b34d-bef31f60cab8" providerId="AD" clId="Web-{6344AF2F-A0A4-410F-B944-FA40B2560A44}" dt="2023-05-07T18:15:25.149" v="11"/>
          <ac:graphicFrameMkLst>
            <pc:docMk/>
            <pc:sldMk cId="1716180429" sldId="2147478922"/>
            <ac:graphicFrameMk id="4" creationId="{BD76F054-614B-0ACD-3B24-193BBEF55AD5}"/>
          </ac:graphicFrameMkLst>
        </pc:graphicFrameChg>
      </pc:sldChg>
    </pc:docChg>
  </pc:docChgLst>
  <pc:docChgLst>
    <pc:chgData name="Susan Hanley" userId="6439354f-2850-42a7-b34d-bef31f60cab8" providerId="ADAL" clId="{42A2C8E9-12CF-40D4-A5AC-9A720FC3E56E}"/>
    <pc:docChg chg="undo redo custSel addSld delSld modSld sldOrd">
      <pc:chgData name="Susan Hanley" userId="6439354f-2850-42a7-b34d-bef31f60cab8" providerId="ADAL" clId="{42A2C8E9-12CF-40D4-A5AC-9A720FC3E56E}" dt="2023-05-07T18:25:41.946" v="902" actId="20577"/>
      <pc:docMkLst>
        <pc:docMk/>
      </pc:docMkLst>
      <pc:sldChg chg="modSp mod">
        <pc:chgData name="Susan Hanley" userId="6439354f-2850-42a7-b34d-bef31f60cab8" providerId="ADAL" clId="{42A2C8E9-12CF-40D4-A5AC-9A720FC3E56E}" dt="2023-05-07T18:25:41.946" v="902" actId="20577"/>
        <pc:sldMkLst>
          <pc:docMk/>
          <pc:sldMk cId="687834436" sldId="256"/>
        </pc:sldMkLst>
        <pc:spChg chg="mod">
          <ac:chgData name="Susan Hanley" userId="6439354f-2850-42a7-b34d-bef31f60cab8" providerId="ADAL" clId="{42A2C8E9-12CF-40D4-A5AC-9A720FC3E56E}" dt="2023-05-07T18:25:41.946" v="902" actId="20577"/>
          <ac:spMkLst>
            <pc:docMk/>
            <pc:sldMk cId="687834436" sldId="256"/>
            <ac:spMk id="3" creationId="{6D6D4B81-9C43-4407-8F67-17D457457620}"/>
          </ac:spMkLst>
        </pc:spChg>
      </pc:sldChg>
      <pc:sldChg chg="del">
        <pc:chgData name="Susan Hanley" userId="6439354f-2850-42a7-b34d-bef31f60cab8" providerId="ADAL" clId="{42A2C8E9-12CF-40D4-A5AC-9A720FC3E56E}" dt="2023-05-06T21:23:03.227" v="678" actId="47"/>
        <pc:sldMkLst>
          <pc:docMk/>
          <pc:sldMk cId="4107153985" sldId="260"/>
        </pc:sldMkLst>
      </pc:sldChg>
      <pc:sldChg chg="addSp delSp modSp mod">
        <pc:chgData name="Susan Hanley" userId="6439354f-2850-42a7-b34d-bef31f60cab8" providerId="ADAL" clId="{42A2C8E9-12CF-40D4-A5AC-9A720FC3E56E}" dt="2023-05-06T21:13:31.112" v="81" actId="962"/>
        <pc:sldMkLst>
          <pc:docMk/>
          <pc:sldMk cId="3544852880" sldId="261"/>
        </pc:sldMkLst>
        <pc:picChg chg="del">
          <ac:chgData name="Susan Hanley" userId="6439354f-2850-42a7-b34d-bef31f60cab8" providerId="ADAL" clId="{42A2C8E9-12CF-40D4-A5AC-9A720FC3E56E}" dt="2023-05-06T21:13:08.168" v="0" actId="478"/>
          <ac:picMkLst>
            <pc:docMk/>
            <pc:sldMk cId="3544852880" sldId="261"/>
            <ac:picMk id="4" creationId="{5AA2FE99-0D9E-45D2-8403-801E5287A46A}"/>
          </ac:picMkLst>
        </pc:picChg>
        <pc:picChg chg="add mod">
          <ac:chgData name="Susan Hanley" userId="6439354f-2850-42a7-b34d-bef31f60cab8" providerId="ADAL" clId="{42A2C8E9-12CF-40D4-A5AC-9A720FC3E56E}" dt="2023-05-06T21:13:31.112" v="81" actId="962"/>
          <ac:picMkLst>
            <pc:docMk/>
            <pc:sldMk cId="3544852880" sldId="261"/>
            <ac:picMk id="5" creationId="{23A356AC-E234-5235-5CCA-596F02836C0D}"/>
          </ac:picMkLst>
        </pc:picChg>
      </pc:sldChg>
      <pc:sldChg chg="addSp delSp modSp mod">
        <pc:chgData name="Susan Hanley" userId="6439354f-2850-42a7-b34d-bef31f60cab8" providerId="ADAL" clId="{42A2C8E9-12CF-40D4-A5AC-9A720FC3E56E}" dt="2023-05-07T18:23:22.624" v="900" actId="20577"/>
        <pc:sldMkLst>
          <pc:docMk/>
          <pc:sldMk cId="2635889185" sldId="262"/>
        </pc:sldMkLst>
        <pc:spChg chg="mod">
          <ac:chgData name="Susan Hanley" userId="6439354f-2850-42a7-b34d-bef31f60cab8" providerId="ADAL" clId="{42A2C8E9-12CF-40D4-A5AC-9A720FC3E56E}" dt="2023-05-07T18:23:22.624" v="900" actId="20577"/>
          <ac:spMkLst>
            <pc:docMk/>
            <pc:sldMk cId="2635889185" sldId="262"/>
            <ac:spMk id="2" creationId="{0D75A57C-513B-4C53-A2E3-347DDA610A58}"/>
          </ac:spMkLst>
        </pc:spChg>
        <pc:picChg chg="del">
          <ac:chgData name="Susan Hanley" userId="6439354f-2850-42a7-b34d-bef31f60cab8" providerId="ADAL" clId="{42A2C8E9-12CF-40D4-A5AC-9A720FC3E56E}" dt="2023-05-06T21:17:22.384" v="196" actId="478"/>
          <ac:picMkLst>
            <pc:docMk/>
            <pc:sldMk cId="2635889185" sldId="262"/>
            <ac:picMk id="4" creationId="{28A7FB55-1857-4C44-A420-FBF3771CF369}"/>
          </ac:picMkLst>
        </pc:picChg>
        <pc:picChg chg="add mod">
          <ac:chgData name="Susan Hanley" userId="6439354f-2850-42a7-b34d-bef31f60cab8" providerId="ADAL" clId="{42A2C8E9-12CF-40D4-A5AC-9A720FC3E56E}" dt="2023-05-06T21:18:07.503" v="350" actId="962"/>
          <ac:picMkLst>
            <pc:docMk/>
            <pc:sldMk cId="2635889185" sldId="262"/>
            <ac:picMk id="5" creationId="{B3ACC573-34CE-0A95-C563-F5BEAF508A7D}"/>
          </ac:picMkLst>
        </pc:picChg>
        <pc:picChg chg="del">
          <ac:chgData name="Susan Hanley" userId="6439354f-2850-42a7-b34d-bef31f60cab8" providerId="ADAL" clId="{42A2C8E9-12CF-40D4-A5AC-9A720FC3E56E}" dt="2023-05-06T21:17:25.681" v="201" actId="478"/>
          <ac:picMkLst>
            <pc:docMk/>
            <pc:sldMk cId="2635889185" sldId="262"/>
            <ac:picMk id="6" creationId="{998307CB-3891-4264-813D-3ECE2EBA45E9}"/>
          </ac:picMkLst>
        </pc:picChg>
        <pc:picChg chg="del">
          <ac:chgData name="Susan Hanley" userId="6439354f-2850-42a7-b34d-bef31f60cab8" providerId="ADAL" clId="{42A2C8E9-12CF-40D4-A5AC-9A720FC3E56E}" dt="2023-05-06T21:17:23.132" v="197" actId="478"/>
          <ac:picMkLst>
            <pc:docMk/>
            <pc:sldMk cId="2635889185" sldId="262"/>
            <ac:picMk id="8" creationId="{76CFDD64-9927-46D6-AEE6-57B8ECAB8EA1}"/>
          </ac:picMkLst>
        </pc:picChg>
        <pc:picChg chg="del">
          <ac:chgData name="Susan Hanley" userId="6439354f-2850-42a7-b34d-bef31f60cab8" providerId="ADAL" clId="{42A2C8E9-12CF-40D4-A5AC-9A720FC3E56E}" dt="2023-05-06T21:17:25.145" v="200" actId="478"/>
          <ac:picMkLst>
            <pc:docMk/>
            <pc:sldMk cId="2635889185" sldId="262"/>
            <ac:picMk id="10" creationId="{16D34944-0A51-4CAA-B7B7-65D415B549BF}"/>
          </ac:picMkLst>
        </pc:picChg>
        <pc:picChg chg="del">
          <ac:chgData name="Susan Hanley" userId="6439354f-2850-42a7-b34d-bef31f60cab8" providerId="ADAL" clId="{42A2C8E9-12CF-40D4-A5AC-9A720FC3E56E}" dt="2023-05-06T21:17:23.823" v="198" actId="478"/>
          <ac:picMkLst>
            <pc:docMk/>
            <pc:sldMk cId="2635889185" sldId="262"/>
            <ac:picMk id="12" creationId="{25D48B1C-736B-4E0F-95C3-1A96B6643E61}"/>
          </ac:picMkLst>
        </pc:picChg>
        <pc:picChg chg="del">
          <ac:chgData name="Susan Hanley" userId="6439354f-2850-42a7-b34d-bef31f60cab8" providerId="ADAL" clId="{42A2C8E9-12CF-40D4-A5AC-9A720FC3E56E}" dt="2023-05-06T21:17:24.423" v="199" actId="478"/>
          <ac:picMkLst>
            <pc:docMk/>
            <pc:sldMk cId="2635889185" sldId="262"/>
            <ac:picMk id="14" creationId="{39CB5E9F-27D6-4C8C-A88A-425B19BD90B0}"/>
          </ac:picMkLst>
        </pc:picChg>
      </pc:sldChg>
      <pc:sldChg chg="del">
        <pc:chgData name="Susan Hanley" userId="6439354f-2850-42a7-b34d-bef31f60cab8" providerId="ADAL" clId="{42A2C8E9-12CF-40D4-A5AC-9A720FC3E56E}" dt="2023-05-06T21:22:58.252" v="676" actId="47"/>
        <pc:sldMkLst>
          <pc:docMk/>
          <pc:sldMk cId="3210189894" sldId="263"/>
        </pc:sldMkLst>
      </pc:sldChg>
      <pc:sldChg chg="del">
        <pc:chgData name="Susan Hanley" userId="6439354f-2850-42a7-b34d-bef31f60cab8" providerId="ADAL" clId="{42A2C8E9-12CF-40D4-A5AC-9A720FC3E56E}" dt="2023-05-06T21:22:59.539" v="677" actId="47"/>
        <pc:sldMkLst>
          <pc:docMk/>
          <pc:sldMk cId="3223169096" sldId="264"/>
        </pc:sldMkLst>
      </pc:sldChg>
      <pc:sldChg chg="addSp delSp modSp mod ord">
        <pc:chgData name="Susan Hanley" userId="6439354f-2850-42a7-b34d-bef31f60cab8" providerId="ADAL" clId="{42A2C8E9-12CF-40D4-A5AC-9A720FC3E56E}" dt="2023-05-06T21:24:04.054" v="820"/>
        <pc:sldMkLst>
          <pc:docMk/>
          <pc:sldMk cId="1914325426" sldId="265"/>
        </pc:sldMkLst>
        <pc:spChg chg="mod">
          <ac:chgData name="Susan Hanley" userId="6439354f-2850-42a7-b34d-bef31f60cab8" providerId="ADAL" clId="{42A2C8E9-12CF-40D4-A5AC-9A720FC3E56E}" dt="2023-05-06T21:22:31.448" v="619" actId="20577"/>
          <ac:spMkLst>
            <pc:docMk/>
            <pc:sldMk cId="1914325426" sldId="265"/>
            <ac:spMk id="2" creationId="{FC02CA2D-B385-4134-A6F2-CC480222F176}"/>
          </ac:spMkLst>
        </pc:spChg>
        <pc:picChg chg="add mod">
          <ac:chgData name="Susan Hanley" userId="6439354f-2850-42a7-b34d-bef31f60cab8" providerId="ADAL" clId="{42A2C8E9-12CF-40D4-A5AC-9A720FC3E56E}" dt="2023-05-06T21:22:54.128" v="675" actId="962"/>
          <ac:picMkLst>
            <pc:docMk/>
            <pc:sldMk cId="1914325426" sldId="265"/>
            <ac:picMk id="4" creationId="{8B433BEB-D0C0-A733-A996-7E35474B3831}"/>
          </ac:picMkLst>
        </pc:picChg>
        <pc:picChg chg="del">
          <ac:chgData name="Susan Hanley" userId="6439354f-2850-42a7-b34d-bef31f60cab8" providerId="ADAL" clId="{42A2C8E9-12CF-40D4-A5AC-9A720FC3E56E}" dt="2023-05-06T21:22:22.346" v="593" actId="478"/>
          <ac:picMkLst>
            <pc:docMk/>
            <pc:sldMk cId="1914325426" sldId="265"/>
            <ac:picMk id="1026" creationId="{7B63592B-4230-4EE7-BF69-CDA9C11D9C80}"/>
          </ac:picMkLst>
        </pc:picChg>
      </pc:sldChg>
      <pc:sldChg chg="addSp delSp modSp mod">
        <pc:chgData name="Susan Hanley" userId="6439354f-2850-42a7-b34d-bef31f60cab8" providerId="ADAL" clId="{42A2C8E9-12CF-40D4-A5AC-9A720FC3E56E}" dt="2023-05-06T21:22:17.738" v="592" actId="962"/>
        <pc:sldMkLst>
          <pc:docMk/>
          <pc:sldMk cId="825730016" sldId="266"/>
        </pc:sldMkLst>
        <pc:spChg chg="mod">
          <ac:chgData name="Susan Hanley" userId="6439354f-2850-42a7-b34d-bef31f60cab8" providerId="ADAL" clId="{42A2C8E9-12CF-40D4-A5AC-9A720FC3E56E}" dt="2023-05-06T21:21:54.038" v="496" actId="20577"/>
          <ac:spMkLst>
            <pc:docMk/>
            <pc:sldMk cId="825730016" sldId="266"/>
            <ac:spMk id="2" creationId="{238177C3-61FE-4274-AA72-E2B264BB2324}"/>
          </ac:spMkLst>
        </pc:spChg>
        <pc:picChg chg="del">
          <ac:chgData name="Susan Hanley" userId="6439354f-2850-42a7-b34d-bef31f60cab8" providerId="ADAL" clId="{42A2C8E9-12CF-40D4-A5AC-9A720FC3E56E}" dt="2023-05-06T21:21:55.957" v="497" actId="478"/>
          <ac:picMkLst>
            <pc:docMk/>
            <pc:sldMk cId="825730016" sldId="266"/>
            <ac:picMk id="4" creationId="{A0AC37F7-3B16-4FBF-81D1-835BB82C10F7}"/>
          </ac:picMkLst>
        </pc:picChg>
        <pc:picChg chg="add mod">
          <ac:chgData name="Susan Hanley" userId="6439354f-2850-42a7-b34d-bef31f60cab8" providerId="ADAL" clId="{42A2C8E9-12CF-40D4-A5AC-9A720FC3E56E}" dt="2023-05-06T21:22:17.738" v="592" actId="962"/>
          <ac:picMkLst>
            <pc:docMk/>
            <pc:sldMk cId="825730016" sldId="266"/>
            <ac:picMk id="5" creationId="{32C6BCB6-DE2B-51BD-7566-5A3512DB0FDF}"/>
          </ac:picMkLst>
        </pc:picChg>
      </pc:sldChg>
      <pc:sldChg chg="modSp add mod">
        <pc:chgData name="Susan Hanley" userId="6439354f-2850-42a7-b34d-bef31f60cab8" providerId="ADAL" clId="{42A2C8E9-12CF-40D4-A5AC-9A720FC3E56E}" dt="2023-05-06T21:16:38.822" v="184" actId="20577"/>
        <pc:sldMkLst>
          <pc:docMk/>
          <pc:sldMk cId="935055213" sldId="2147478921"/>
        </pc:sldMkLst>
        <pc:spChg chg="mod">
          <ac:chgData name="Susan Hanley" userId="6439354f-2850-42a7-b34d-bef31f60cab8" providerId="ADAL" clId="{42A2C8E9-12CF-40D4-A5AC-9A720FC3E56E}" dt="2023-05-06T21:16:38.822" v="184" actId="20577"/>
          <ac:spMkLst>
            <pc:docMk/>
            <pc:sldMk cId="935055213" sldId="2147478921"/>
            <ac:spMk id="2" creationId="{6282A44F-DED0-94A6-A9E9-819090E10103}"/>
          </ac:spMkLst>
        </pc:spChg>
        <pc:graphicFrameChg chg="mod modGraphic">
          <ac:chgData name="Susan Hanley" userId="6439354f-2850-42a7-b34d-bef31f60cab8" providerId="ADAL" clId="{42A2C8E9-12CF-40D4-A5AC-9A720FC3E56E}" dt="2023-05-06T21:15:31.991" v="86" actId="1076"/>
          <ac:graphicFrameMkLst>
            <pc:docMk/>
            <pc:sldMk cId="935055213" sldId="2147478921"/>
            <ac:graphicFrameMk id="4" creationId="{BD76F054-614B-0ACD-3B24-193BBEF55AD5}"/>
          </ac:graphicFrameMkLst>
        </pc:graphicFrameChg>
      </pc:sldChg>
      <pc:sldChg chg="modSp add mod">
        <pc:chgData name="Susan Hanley" userId="6439354f-2850-42a7-b34d-bef31f60cab8" providerId="ADAL" clId="{42A2C8E9-12CF-40D4-A5AC-9A720FC3E56E}" dt="2023-05-06T21:17:06.893" v="195" actId="1076"/>
        <pc:sldMkLst>
          <pc:docMk/>
          <pc:sldMk cId="1716180429" sldId="2147478922"/>
        </pc:sldMkLst>
        <pc:spChg chg="mod">
          <ac:chgData name="Susan Hanley" userId="6439354f-2850-42a7-b34d-bef31f60cab8" providerId="ADAL" clId="{42A2C8E9-12CF-40D4-A5AC-9A720FC3E56E}" dt="2023-05-06T21:16:58.125" v="193"/>
          <ac:spMkLst>
            <pc:docMk/>
            <pc:sldMk cId="1716180429" sldId="2147478922"/>
            <ac:spMk id="2" creationId="{6282A44F-DED0-94A6-A9E9-819090E10103}"/>
          </ac:spMkLst>
        </pc:spChg>
        <pc:graphicFrameChg chg="mod modGraphic">
          <ac:chgData name="Susan Hanley" userId="6439354f-2850-42a7-b34d-bef31f60cab8" providerId="ADAL" clId="{42A2C8E9-12CF-40D4-A5AC-9A720FC3E56E}" dt="2023-05-06T21:17:06.893" v="195" actId="1076"/>
          <ac:graphicFrameMkLst>
            <pc:docMk/>
            <pc:sldMk cId="1716180429" sldId="2147478922"/>
            <ac:graphicFrameMk id="4" creationId="{BD76F054-614B-0ACD-3B24-193BBEF55AD5}"/>
          </ac:graphicFrameMkLst>
        </pc:graphicFrameChg>
      </pc:sldChg>
      <pc:sldChg chg="addSp delSp modSp add mod">
        <pc:chgData name="Susan Hanley" userId="6439354f-2850-42a7-b34d-bef31f60cab8" providerId="ADAL" clId="{42A2C8E9-12CF-40D4-A5AC-9A720FC3E56E}" dt="2023-05-07T18:22:38.644" v="851" actId="20577"/>
        <pc:sldMkLst>
          <pc:docMk/>
          <pc:sldMk cId="392606489" sldId="2147478923"/>
        </pc:sldMkLst>
        <pc:spChg chg="mod">
          <ac:chgData name="Susan Hanley" userId="6439354f-2850-42a7-b34d-bef31f60cab8" providerId="ADAL" clId="{42A2C8E9-12CF-40D4-A5AC-9A720FC3E56E}" dt="2023-05-07T18:22:38.644" v="851" actId="20577"/>
          <ac:spMkLst>
            <pc:docMk/>
            <pc:sldMk cId="392606489" sldId="2147478923"/>
            <ac:spMk id="2" creationId="{0D75A57C-513B-4C53-A2E3-347DDA610A58}"/>
          </ac:spMkLst>
        </pc:spChg>
        <pc:picChg chg="add mod">
          <ac:chgData name="Susan Hanley" userId="6439354f-2850-42a7-b34d-bef31f60cab8" providerId="ADAL" clId="{42A2C8E9-12CF-40D4-A5AC-9A720FC3E56E}" dt="2023-05-06T21:19:22.805" v="407" actId="962"/>
          <ac:picMkLst>
            <pc:docMk/>
            <pc:sldMk cId="392606489" sldId="2147478923"/>
            <ac:picMk id="4" creationId="{0106E37F-38F8-F23A-DC3C-9640A5978C13}"/>
          </ac:picMkLst>
        </pc:picChg>
        <pc:picChg chg="del">
          <ac:chgData name="Susan Hanley" userId="6439354f-2850-42a7-b34d-bef31f60cab8" providerId="ADAL" clId="{42A2C8E9-12CF-40D4-A5AC-9A720FC3E56E}" dt="2023-05-06T21:18:55.565" v="379" actId="478"/>
          <ac:picMkLst>
            <pc:docMk/>
            <pc:sldMk cId="392606489" sldId="2147478923"/>
            <ac:picMk id="5" creationId="{B3ACC573-34CE-0A95-C563-F5BEAF508A7D}"/>
          </ac:picMkLst>
        </pc:picChg>
      </pc:sldChg>
      <pc:sldChg chg="addSp delSp modSp add mod">
        <pc:chgData name="Susan Hanley" userId="6439354f-2850-42a7-b34d-bef31f60cab8" providerId="ADAL" clId="{42A2C8E9-12CF-40D4-A5AC-9A720FC3E56E}" dt="2023-05-07T18:22:46.745" v="868" actId="20577"/>
        <pc:sldMkLst>
          <pc:docMk/>
          <pc:sldMk cId="609074552" sldId="2147478924"/>
        </pc:sldMkLst>
        <pc:spChg chg="mod">
          <ac:chgData name="Susan Hanley" userId="6439354f-2850-42a7-b34d-bef31f60cab8" providerId="ADAL" clId="{42A2C8E9-12CF-40D4-A5AC-9A720FC3E56E}" dt="2023-05-07T18:22:46.745" v="868" actId="20577"/>
          <ac:spMkLst>
            <pc:docMk/>
            <pc:sldMk cId="609074552" sldId="2147478924"/>
            <ac:spMk id="2" creationId="{0D75A57C-513B-4C53-A2E3-347DDA610A58}"/>
          </ac:spMkLst>
        </pc:spChg>
        <pc:picChg chg="del">
          <ac:chgData name="Susan Hanley" userId="6439354f-2850-42a7-b34d-bef31f60cab8" providerId="ADAL" clId="{42A2C8E9-12CF-40D4-A5AC-9A720FC3E56E}" dt="2023-05-06T21:19:45.385" v="418" actId="478"/>
          <ac:picMkLst>
            <pc:docMk/>
            <pc:sldMk cId="609074552" sldId="2147478924"/>
            <ac:picMk id="4" creationId="{0106E37F-38F8-F23A-DC3C-9640A5978C13}"/>
          </ac:picMkLst>
        </pc:picChg>
        <pc:picChg chg="add del mod">
          <ac:chgData name="Susan Hanley" userId="6439354f-2850-42a7-b34d-bef31f60cab8" providerId="ADAL" clId="{42A2C8E9-12CF-40D4-A5AC-9A720FC3E56E}" dt="2023-05-06T21:20:11.826" v="424" actId="478"/>
          <ac:picMkLst>
            <pc:docMk/>
            <pc:sldMk cId="609074552" sldId="2147478924"/>
            <ac:picMk id="5" creationId="{A472A53F-676E-84DC-7A8D-150C3C24BB44}"/>
          </ac:picMkLst>
        </pc:picChg>
        <pc:picChg chg="add mod">
          <ac:chgData name="Susan Hanley" userId="6439354f-2850-42a7-b34d-bef31f60cab8" providerId="ADAL" clId="{42A2C8E9-12CF-40D4-A5AC-9A720FC3E56E}" dt="2023-05-06T21:20:42.999" v="450" actId="962"/>
          <ac:picMkLst>
            <pc:docMk/>
            <pc:sldMk cId="609074552" sldId="2147478924"/>
            <ac:picMk id="7" creationId="{8FEEDC1B-9E83-E407-B5D8-7AB5D3F73A83}"/>
          </ac:picMkLst>
        </pc:picChg>
      </pc:sldChg>
      <pc:sldChg chg="addSp delSp modSp add mod">
        <pc:chgData name="Susan Hanley" userId="6439354f-2850-42a7-b34d-bef31f60cab8" providerId="ADAL" clId="{42A2C8E9-12CF-40D4-A5AC-9A720FC3E56E}" dt="2023-05-07T18:22:53.794" v="885" actId="20577"/>
        <pc:sldMkLst>
          <pc:docMk/>
          <pc:sldMk cId="2683924954" sldId="2147478925"/>
        </pc:sldMkLst>
        <pc:spChg chg="mod">
          <ac:chgData name="Susan Hanley" userId="6439354f-2850-42a7-b34d-bef31f60cab8" providerId="ADAL" clId="{42A2C8E9-12CF-40D4-A5AC-9A720FC3E56E}" dt="2023-05-07T18:22:53.794" v="885" actId="20577"/>
          <ac:spMkLst>
            <pc:docMk/>
            <pc:sldMk cId="2683924954" sldId="2147478925"/>
            <ac:spMk id="2" creationId="{0D75A57C-513B-4C53-A2E3-347DDA610A58}"/>
          </ac:spMkLst>
        </pc:spChg>
        <pc:picChg chg="add mod">
          <ac:chgData name="Susan Hanley" userId="6439354f-2850-42a7-b34d-bef31f60cab8" providerId="ADAL" clId="{42A2C8E9-12CF-40D4-A5AC-9A720FC3E56E}" dt="2023-05-06T21:21:45.158" v="480" actId="962"/>
          <ac:picMkLst>
            <pc:docMk/>
            <pc:sldMk cId="2683924954" sldId="2147478925"/>
            <ac:picMk id="4" creationId="{9FB7BDDD-D323-C373-EB23-4125FD3E1840}"/>
          </ac:picMkLst>
        </pc:picChg>
        <pc:picChg chg="del">
          <ac:chgData name="Susan Hanley" userId="6439354f-2850-42a7-b34d-bef31f60cab8" providerId="ADAL" clId="{42A2C8E9-12CF-40D4-A5AC-9A720FC3E56E}" dt="2023-05-06T21:21:11.345" v="459" actId="478"/>
          <ac:picMkLst>
            <pc:docMk/>
            <pc:sldMk cId="2683924954" sldId="2147478925"/>
            <ac:picMk id="7" creationId="{8FEEDC1B-9E83-E407-B5D8-7AB5D3F73A83}"/>
          </ac:picMkLst>
        </pc:picChg>
      </pc:sldChg>
      <pc:sldChg chg="addSp delSp modSp add mod ord">
        <pc:chgData name="Susan Hanley" userId="6439354f-2850-42a7-b34d-bef31f60cab8" providerId="ADAL" clId="{42A2C8E9-12CF-40D4-A5AC-9A720FC3E56E}" dt="2023-05-06T21:24:02.207" v="818"/>
        <pc:sldMkLst>
          <pc:docMk/>
          <pc:sldMk cId="3154979422" sldId="2147478926"/>
        </pc:sldMkLst>
        <pc:spChg chg="mod">
          <ac:chgData name="Susan Hanley" userId="6439354f-2850-42a7-b34d-bef31f60cab8" providerId="ADAL" clId="{42A2C8E9-12CF-40D4-A5AC-9A720FC3E56E}" dt="2023-05-06T21:23:17.559" v="713" actId="20577"/>
          <ac:spMkLst>
            <pc:docMk/>
            <pc:sldMk cId="3154979422" sldId="2147478926"/>
            <ac:spMk id="2" creationId="{FC02CA2D-B385-4134-A6F2-CC480222F176}"/>
          </ac:spMkLst>
        </pc:spChg>
        <pc:picChg chg="del">
          <ac:chgData name="Susan Hanley" userId="6439354f-2850-42a7-b34d-bef31f60cab8" providerId="ADAL" clId="{42A2C8E9-12CF-40D4-A5AC-9A720FC3E56E}" dt="2023-05-06T21:23:20.169" v="714" actId="478"/>
          <ac:picMkLst>
            <pc:docMk/>
            <pc:sldMk cId="3154979422" sldId="2147478926"/>
            <ac:picMk id="4" creationId="{8B433BEB-D0C0-A733-A996-7E35474B3831}"/>
          </ac:picMkLst>
        </pc:picChg>
        <pc:picChg chg="add mod">
          <ac:chgData name="Susan Hanley" userId="6439354f-2850-42a7-b34d-bef31f60cab8" providerId="ADAL" clId="{42A2C8E9-12CF-40D4-A5AC-9A720FC3E56E}" dt="2023-05-06T21:23:51.338" v="816" actId="962"/>
          <ac:picMkLst>
            <pc:docMk/>
            <pc:sldMk cId="3154979422" sldId="2147478926"/>
            <ac:picMk id="5" creationId="{1E0E4800-7914-5AA8-8D26-6CB9BA4A51B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33EEF-B608-4541-BD4B-F3BF06079ABB}" type="datetimeFigureOut">
              <a:rPr lang="en-US" smtClean="0"/>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1F2CB-7976-4C14-BBC2-68BEAD50C03E}" type="slidenum">
              <a:rPr lang="en-US" smtClean="0"/>
              <a:t>‹#›</a:t>
            </a:fld>
            <a:endParaRPr lang="en-US"/>
          </a:p>
        </p:txBody>
      </p:sp>
    </p:spTree>
    <p:extLst>
      <p:ext uri="{BB962C8B-B14F-4D97-AF65-F5344CB8AC3E}">
        <p14:creationId xmlns:p14="http://schemas.microsoft.com/office/powerpoint/2010/main" val="1607364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55305E-56E4-4C66-9A39-5832DA3EA6A6}" type="slidenum">
              <a:rPr lang="en-US" smtClean="0"/>
              <a:t>3</a:t>
            </a:fld>
            <a:endParaRPr lang="en-US"/>
          </a:p>
        </p:txBody>
      </p:sp>
    </p:spTree>
    <p:extLst>
      <p:ext uri="{BB962C8B-B14F-4D97-AF65-F5344CB8AC3E}">
        <p14:creationId xmlns:p14="http://schemas.microsoft.com/office/powerpoint/2010/main" val="22305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55305E-56E4-4C66-9A39-5832DA3EA6A6}" type="slidenum">
              <a:rPr lang="en-US" smtClean="0"/>
              <a:t>4</a:t>
            </a:fld>
            <a:endParaRPr lang="en-US"/>
          </a:p>
        </p:txBody>
      </p:sp>
    </p:spTree>
    <p:extLst>
      <p:ext uri="{BB962C8B-B14F-4D97-AF65-F5344CB8AC3E}">
        <p14:creationId xmlns:p14="http://schemas.microsoft.com/office/powerpoint/2010/main" val="1726238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5/7/2023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80946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5/7/2023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43770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5/7/2023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05568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84013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0" indent="0">
              <a:buNone/>
              <a:defRPr/>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6987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accent1"/>
                </a:solidFill>
              </a:defRPr>
            </a:lvl1pPr>
            <a:lvl2pPr marL="0" indent="0">
              <a:buNone/>
              <a:defRPr/>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8384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099"/>
            <a:ext cx="11018838" cy="5129213"/>
          </a:xfrm>
        </p:spPr>
        <p:txBody>
          <a:bodyPr>
            <a:noAutofit/>
          </a:bodyPr>
          <a:lstStyle>
            <a:lvl1pPr>
              <a:defRPr>
                <a:solidFill>
                  <a:schemeClr val="tx1"/>
                </a:solidFill>
              </a:defRPr>
            </a:lvl1pPr>
            <a:lvl2pPr>
              <a:defRPr>
                <a:solidFill>
                  <a:schemeClr val="tx1"/>
                </a:solidFill>
              </a:defRPr>
            </a:lvl2pPr>
            <a:lvl3pPr>
              <a:defRPr lang="en-US" sz="1600" kern="1200" spc="0" baseline="0" dirty="0" smtClean="0">
                <a:solidFill>
                  <a:schemeClr val="tx1"/>
                </a:solidFill>
                <a:latin typeface="+mn-lt"/>
                <a:ea typeface="+mn-ea"/>
                <a:cs typeface="+mn-cs"/>
              </a:defRPr>
            </a:lvl3pPr>
            <a:lvl4pPr>
              <a:defRPr lang="en-US" sz="1400" kern="1200" spc="0" baseline="0" dirty="0" smtClean="0">
                <a:solidFill>
                  <a:schemeClr val="tx1"/>
                </a:solidFill>
                <a:latin typeface="+mn-lt"/>
                <a:ea typeface="+mn-ea"/>
                <a:cs typeface="+mn-cs"/>
              </a:defRPr>
            </a:lvl4pPr>
            <a:lvl5pP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217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0" indent="0">
              <a:buFont typeface="Wingdings" panose="05000000000000000000" pitchFamily="2" charset="2"/>
              <a:buNone/>
              <a:defRPr sz="2000" b="0"/>
            </a:lvl2pPr>
            <a:lvl3pPr marL="0" indent="0">
              <a:buFont typeface="Wingdings" panose="05000000000000000000" pitchFamily="2" charset="2"/>
              <a:buNone/>
              <a:tabLst/>
              <a:defRPr sz="1600" b="0"/>
            </a:lvl3pPr>
            <a:lvl4pPr marL="0" indent="0">
              <a:buFont typeface="Wingdings" panose="05000000000000000000" pitchFamily="2" charset="2"/>
              <a:buNone/>
              <a:defRPr sz="1400" b="0"/>
            </a:lvl4pPr>
            <a:lvl5pPr marL="0"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0" indent="0">
              <a:buFont typeface="Wingdings" panose="05000000000000000000" pitchFamily="2" charset="2"/>
              <a:buNone/>
              <a:defRPr sz="2000" b="0"/>
            </a:lvl2pPr>
            <a:lvl3pPr marL="0" indent="0">
              <a:buFont typeface="Wingdings" panose="05000000000000000000" pitchFamily="2" charset="2"/>
              <a:buNone/>
              <a:tabLst/>
              <a:defRPr sz="1600" b="0"/>
            </a:lvl3pPr>
            <a:lvl4pPr marL="0" indent="0">
              <a:buFont typeface="Wingdings" panose="05000000000000000000" pitchFamily="2" charset="2"/>
              <a:buNone/>
              <a:defRPr sz="1400" b="0"/>
            </a:lvl4pPr>
            <a:lvl5pPr marL="0"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2138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3040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431804"/>
            <a:ext cx="11024172"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72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C2C3A307-B41B-4EFD-890F-F8BA3EEB96EB}"/>
              </a:ext>
            </a:extLst>
          </p:cNvPr>
          <p:cNvSpPr>
            <a:spLocks noGrp="1"/>
          </p:cNvSpPr>
          <p:nvPr>
            <p:ph type="body" sz="quarter" idx="10" hasCustomPrompt="1"/>
          </p:nvPr>
        </p:nvSpPr>
        <p:spPr>
          <a:xfrm>
            <a:off x="584200" y="3429000"/>
            <a:ext cx="11022259" cy="675570"/>
          </a:xfrm>
        </p:spPr>
        <p:txBody>
          <a:bodyPr/>
          <a:lstStyle>
            <a:lvl1pPr>
              <a:defRPr lang="en-US" sz="2600" kern="1200" spc="0" baseline="0" dirty="0" smtClean="0">
                <a:solidFill>
                  <a:schemeClr val="tx1"/>
                </a:solidFill>
                <a:latin typeface="+mn-lt"/>
                <a:ea typeface="+mn-ea"/>
                <a:cs typeface="+mn-cs"/>
              </a:defRPr>
            </a:lvl1pPr>
            <a:lvl2pPr>
              <a:defRPr lang="en-US" sz="2000" kern="1200" spc="0" baseline="0" dirty="0">
                <a:solidFill>
                  <a:schemeClr val="tx1"/>
                </a:solidFill>
                <a:latin typeface="+mn-lt"/>
                <a:ea typeface="+mn-ea"/>
                <a:cs typeface="+mn-cs"/>
              </a:defRPr>
            </a:lvl2pPr>
          </a:lstStyle>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pPr>
            <a:r>
              <a:rPr lang="en-US"/>
              <a:t>Subtitle</a:t>
            </a:r>
          </a:p>
          <a:p>
            <a:pPr marL="0" marR="0" lvl="1" indent="0" algn="l" defTabSz="932742" rtl="0" eaLnBrk="1" fontAlgn="auto" latinLnBrk="0" hangingPunct="1">
              <a:lnSpc>
                <a:spcPct val="90000"/>
              </a:lnSpc>
              <a:spcBef>
                <a:spcPts val="300"/>
              </a:spcBef>
              <a:spcAft>
                <a:spcPts val="0"/>
              </a:spcAft>
              <a:buClrTx/>
              <a:buSzPct val="90000"/>
              <a:buFont typeface="Arial" pitchFamily="34" charset="0"/>
              <a:buNone/>
              <a:tabLst/>
            </a:pPr>
            <a:r>
              <a:rPr lang="en-US"/>
              <a:t>Additional detail</a:t>
            </a:r>
          </a:p>
        </p:txBody>
      </p:sp>
    </p:spTree>
    <p:extLst>
      <p:ext uri="{BB962C8B-B14F-4D97-AF65-F5344CB8AC3E}">
        <p14:creationId xmlns:p14="http://schemas.microsoft.com/office/powerpoint/2010/main" val="554356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431804"/>
            <a:ext cx="11024172"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72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5" name="Text Placeholder 4">
            <a:extLst>
              <a:ext uri="{FF2B5EF4-FFF2-40B4-BE49-F238E27FC236}">
                <a16:creationId xmlns:a16="http://schemas.microsoft.com/office/drawing/2014/main" id="{2A36C759-6C5E-4B47-B0B9-832BE00BBD4B}"/>
              </a:ext>
            </a:extLst>
          </p:cNvPr>
          <p:cNvSpPr>
            <a:spLocks noGrp="1"/>
          </p:cNvSpPr>
          <p:nvPr>
            <p:ph type="body" sz="quarter" idx="10" hasCustomPrompt="1"/>
          </p:nvPr>
        </p:nvSpPr>
        <p:spPr>
          <a:xfrm>
            <a:off x="585788" y="3429000"/>
            <a:ext cx="11024172" cy="715581"/>
          </a:xfrm>
        </p:spPr>
        <p:txBody>
          <a:bodyPr/>
          <a:lstStyle>
            <a:lvl1pPr>
              <a:defRPr lang="en-US" sz="2600" kern="1200" spc="0" baseline="0" dirty="0" smtClean="0">
                <a:solidFill>
                  <a:schemeClr val="tx1"/>
                </a:solidFill>
                <a:latin typeface="+mn-lt"/>
                <a:ea typeface="+mn-ea"/>
                <a:cs typeface="+mn-cs"/>
              </a:defRPr>
            </a:lvl1pPr>
            <a:lvl2pPr>
              <a:defRPr lang="en-US" sz="2000" kern="1200" spc="0" baseline="0" dirty="0">
                <a:solidFill>
                  <a:schemeClr val="tx1"/>
                </a:solidFill>
                <a:latin typeface="+mn-lt"/>
                <a:ea typeface="+mn-ea"/>
                <a:cs typeface="+mn-cs"/>
              </a:defRPr>
            </a:lvl2pPr>
          </a:lstStyle>
          <a:p>
            <a:pPr lvl="0"/>
            <a:r>
              <a:rPr lang="en-US"/>
              <a:t>Subtitle</a:t>
            </a:r>
          </a:p>
          <a:p>
            <a:pPr marL="0" marR="0" lvl="1" indent="0" algn="l" defTabSz="932742" rtl="0" eaLnBrk="1" fontAlgn="auto" latinLnBrk="0" hangingPunct="1">
              <a:lnSpc>
                <a:spcPct val="90000"/>
              </a:lnSpc>
              <a:spcBef>
                <a:spcPts val="300"/>
              </a:spcBef>
              <a:spcAft>
                <a:spcPts val="0"/>
              </a:spcAft>
              <a:buClrTx/>
              <a:buSzPct val="90000"/>
              <a:buFont typeface="Arial" pitchFamily="34" charset="0"/>
              <a:buNone/>
              <a:tabLst/>
            </a:pPr>
            <a:r>
              <a:rPr lang="en-US"/>
              <a:t>Additional detail</a:t>
            </a:r>
          </a:p>
        </p:txBody>
      </p:sp>
    </p:spTree>
    <p:extLst>
      <p:ext uri="{BB962C8B-B14F-4D97-AF65-F5344CB8AC3E}">
        <p14:creationId xmlns:p14="http://schemas.microsoft.com/office/powerpoint/2010/main" val="4239016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6193"/>
          </a:xfrm>
        </p:spPr>
        <p:txBody>
          <a:bodyPr/>
          <a:lstStyle/>
          <a:p>
            <a:r>
              <a:rPr lang="en-US"/>
              <a:t>Click to edit Master title style</a:t>
            </a:r>
          </a:p>
        </p:txBody>
      </p:sp>
      <p:sp>
        <p:nvSpPr>
          <p:cNvPr id="3" name="Content Placeholder 2"/>
          <p:cNvSpPr>
            <a:spLocks noGrp="1"/>
          </p:cNvSpPr>
          <p:nvPr>
            <p:ph idx="1"/>
          </p:nvPr>
        </p:nvSpPr>
        <p:spPr>
          <a:xfrm>
            <a:off x="581192" y="1434517"/>
            <a:ext cx="11029615" cy="45132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5/7/2023</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812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42035C-C3E7-43A2-9BF5-57150C091DA7}"/>
              </a:ext>
            </a:extLst>
          </p:cNvPr>
          <p:cNvSpPr txBox="1"/>
          <p:nvPr userDrawn="1"/>
        </p:nvSpPr>
        <p:spPr>
          <a:xfrm>
            <a:off x="2514600" y="-653885"/>
            <a:ext cx="9569927" cy="3939540"/>
          </a:xfrm>
          <a:prstGeom prst="rect">
            <a:avLst/>
          </a:prstGeom>
          <a:noFill/>
        </p:spPr>
        <p:txBody>
          <a:bodyPr wrap="none" lIns="0" tIns="0" rIns="0" bIns="0" rtlCol="0">
            <a:spAutoFit/>
          </a:bodyPr>
          <a:lstStyle/>
          <a:p>
            <a:pPr algn="r"/>
            <a:r>
              <a:rPr lang="en-US" sz="25600">
                <a:solidFill>
                  <a:schemeClr val="bg2">
                    <a:lumMod val="75000"/>
                  </a:schemeClr>
                </a:solidFill>
                <a:latin typeface="+mj-lt"/>
              </a:rPr>
              <a:t>DEMO</a:t>
            </a:r>
          </a:p>
        </p:txBody>
      </p:sp>
      <p:sp>
        <p:nvSpPr>
          <p:cNvPr id="2" name="Title 1"/>
          <p:cNvSpPr>
            <a:spLocks noGrp="1"/>
          </p:cNvSpPr>
          <p:nvPr>
            <p:ph type="title" hasCustomPrompt="1"/>
          </p:nvPr>
        </p:nvSpPr>
        <p:spPr>
          <a:xfrm>
            <a:off x="585216" y="2431804"/>
            <a:ext cx="11024172"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72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2D331E82-5C9A-4BF8-90B8-59C39BBDE548}"/>
              </a:ext>
            </a:extLst>
          </p:cNvPr>
          <p:cNvSpPr>
            <a:spLocks noGrp="1"/>
          </p:cNvSpPr>
          <p:nvPr>
            <p:ph type="body" sz="quarter" idx="10" hasCustomPrompt="1"/>
          </p:nvPr>
        </p:nvSpPr>
        <p:spPr>
          <a:xfrm>
            <a:off x="585788" y="3429000"/>
            <a:ext cx="11024172" cy="715581"/>
          </a:xfrm>
        </p:spPr>
        <p:txBody>
          <a:bodyPr/>
          <a:lstStyle>
            <a:lvl1pPr>
              <a:defRPr lang="en-US" sz="2600" kern="1200" spc="0" baseline="0" dirty="0" smtClean="0">
                <a:solidFill>
                  <a:schemeClr val="tx1"/>
                </a:solidFill>
                <a:latin typeface="+mn-lt"/>
                <a:ea typeface="+mn-ea"/>
                <a:cs typeface="+mn-cs"/>
              </a:defRPr>
            </a:lvl1pPr>
            <a:lvl2pPr>
              <a:defRPr lang="en-US" sz="2000" kern="1200" spc="0" baseline="0" dirty="0">
                <a:solidFill>
                  <a:schemeClr val="tx1"/>
                </a:solidFill>
                <a:latin typeface="+mn-lt"/>
                <a:ea typeface="+mn-ea"/>
                <a:cs typeface="+mn-cs"/>
              </a:defRPr>
            </a:lvl2pPr>
          </a:lstStyle>
          <a:p>
            <a:pPr lvl="0"/>
            <a:r>
              <a:rPr lang="en-US"/>
              <a:t>Subtitle</a:t>
            </a:r>
          </a:p>
          <a:p>
            <a:pPr marL="0" marR="0" lvl="1" indent="0" algn="l" defTabSz="932742" rtl="0" eaLnBrk="1" fontAlgn="auto" latinLnBrk="0" hangingPunct="1">
              <a:lnSpc>
                <a:spcPct val="90000"/>
              </a:lnSpc>
              <a:spcBef>
                <a:spcPts val="300"/>
              </a:spcBef>
              <a:spcAft>
                <a:spcPts val="0"/>
              </a:spcAft>
              <a:buClrTx/>
              <a:buSzPct val="90000"/>
              <a:buFont typeface="Arial" pitchFamily="34" charset="0"/>
              <a:buNone/>
              <a:tabLst/>
            </a:pPr>
            <a:r>
              <a:rPr lang="en-US"/>
              <a:t>Additional detail</a:t>
            </a:r>
          </a:p>
        </p:txBody>
      </p:sp>
    </p:spTree>
    <p:extLst>
      <p:ext uri="{BB962C8B-B14F-4D97-AF65-F5344CB8AC3E}">
        <p14:creationId xmlns:p14="http://schemas.microsoft.com/office/powerpoint/2010/main" val="3532298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F70EB1-5987-478B-B41A-CE1457362E8F}"/>
              </a:ext>
            </a:extLst>
          </p:cNvPr>
          <p:cNvSpPr txBox="1"/>
          <p:nvPr userDrawn="1"/>
        </p:nvSpPr>
        <p:spPr>
          <a:xfrm>
            <a:off x="2514600" y="-653885"/>
            <a:ext cx="9569927" cy="3939540"/>
          </a:xfrm>
          <a:prstGeom prst="rect">
            <a:avLst/>
          </a:prstGeom>
          <a:noFill/>
        </p:spPr>
        <p:txBody>
          <a:bodyPr wrap="none" lIns="0" tIns="0" rIns="0" bIns="0" rtlCol="0">
            <a:spAutoFit/>
          </a:bodyPr>
          <a:lstStyle/>
          <a:p>
            <a:pPr algn="r"/>
            <a:r>
              <a:rPr lang="en-US" sz="25600">
                <a:solidFill>
                  <a:schemeClr val="bg1">
                    <a:lumMod val="95000"/>
                  </a:schemeClr>
                </a:solidFill>
                <a:latin typeface="+mj-lt"/>
              </a:rPr>
              <a:t>DEMO</a:t>
            </a:r>
          </a:p>
        </p:txBody>
      </p:sp>
      <p:sp>
        <p:nvSpPr>
          <p:cNvPr id="2" name="Title 1"/>
          <p:cNvSpPr>
            <a:spLocks noGrp="1"/>
          </p:cNvSpPr>
          <p:nvPr>
            <p:ph type="title" hasCustomPrompt="1"/>
          </p:nvPr>
        </p:nvSpPr>
        <p:spPr>
          <a:xfrm>
            <a:off x="585216" y="2431804"/>
            <a:ext cx="11024172"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72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97DBFB4E-636A-49BE-8C7E-9C6EA0187E99}"/>
              </a:ext>
            </a:extLst>
          </p:cNvPr>
          <p:cNvSpPr>
            <a:spLocks noGrp="1"/>
          </p:cNvSpPr>
          <p:nvPr>
            <p:ph type="body" sz="quarter" idx="10" hasCustomPrompt="1"/>
          </p:nvPr>
        </p:nvSpPr>
        <p:spPr>
          <a:xfrm>
            <a:off x="585788" y="3429000"/>
            <a:ext cx="11024172" cy="715581"/>
          </a:xfrm>
        </p:spPr>
        <p:txBody>
          <a:bodyPr/>
          <a:lstStyle>
            <a:lvl1pPr>
              <a:defRPr lang="en-US" sz="2600" kern="1200" spc="0" baseline="0" dirty="0" smtClean="0">
                <a:solidFill>
                  <a:schemeClr val="tx1"/>
                </a:solidFill>
                <a:latin typeface="+mn-lt"/>
                <a:ea typeface="+mn-ea"/>
                <a:cs typeface="+mn-cs"/>
              </a:defRPr>
            </a:lvl1pPr>
            <a:lvl2pPr>
              <a:defRPr lang="en-US" sz="2000" kern="1200" spc="0" baseline="0" dirty="0">
                <a:solidFill>
                  <a:schemeClr val="tx1"/>
                </a:solidFill>
                <a:latin typeface="+mn-lt"/>
                <a:ea typeface="+mn-ea"/>
                <a:cs typeface="+mn-cs"/>
              </a:defRPr>
            </a:lvl2pPr>
          </a:lstStyle>
          <a:p>
            <a:pPr lvl="0"/>
            <a:r>
              <a:rPr lang="en-US"/>
              <a:t>Subtitle</a:t>
            </a:r>
          </a:p>
          <a:p>
            <a:pPr marL="0" marR="0" lvl="1" indent="0" algn="l" defTabSz="932742" rtl="0" eaLnBrk="1" fontAlgn="auto" latinLnBrk="0" hangingPunct="1">
              <a:lnSpc>
                <a:spcPct val="90000"/>
              </a:lnSpc>
              <a:spcBef>
                <a:spcPts val="300"/>
              </a:spcBef>
              <a:spcAft>
                <a:spcPts val="0"/>
              </a:spcAft>
              <a:buClrTx/>
              <a:buSzPct val="90000"/>
              <a:buFont typeface="Arial" pitchFamily="34" charset="0"/>
              <a:buNone/>
              <a:tabLst/>
            </a:pPr>
            <a:r>
              <a:rPr lang="en-US"/>
              <a:t>Additional detail</a:t>
            </a:r>
          </a:p>
        </p:txBody>
      </p:sp>
    </p:spTree>
    <p:extLst>
      <p:ext uri="{BB962C8B-B14F-4D97-AF65-F5344CB8AC3E}">
        <p14:creationId xmlns:p14="http://schemas.microsoft.com/office/powerpoint/2010/main" val="197678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6881528" cy="553998"/>
          </a:xfrm>
        </p:spPr>
        <p:txBody>
          <a:bodyPr/>
          <a:lstStyle/>
          <a:p>
            <a:r>
              <a:rPr lang="en-US"/>
              <a:t>Click to edit Master title style</a:t>
            </a:r>
          </a:p>
        </p:txBody>
      </p:sp>
      <p:sp>
        <p:nvSpPr>
          <p:cNvPr id="4" name="Text Placeholder 3"/>
          <p:cNvSpPr>
            <a:spLocks noGrp="1"/>
          </p:cNvSpPr>
          <p:nvPr>
            <p:ph type="body" sz="quarter" idx="10"/>
          </p:nvPr>
        </p:nvSpPr>
        <p:spPr>
          <a:xfrm>
            <a:off x="588263" y="1485674"/>
            <a:ext cx="6881528" cy="701731"/>
          </a:xfrm>
        </p:spPr>
        <p:txBody>
          <a:bodyPr wrap="square">
            <a:spAutoFit/>
          </a:bodyPr>
          <a:lstStyle>
            <a:lvl1pPr marL="0" indent="0">
              <a:spcBef>
                <a:spcPts val="1200"/>
              </a:spcBef>
              <a:buNone/>
              <a:defRPr sz="2400">
                <a:solidFill>
                  <a:schemeClr val="tx1"/>
                </a:solidFill>
              </a:defRPr>
            </a:lvl1pPr>
            <a:lvl2pPr marL="0" indent="0">
              <a:buNone/>
              <a:defRPr sz="18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50510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6881528" cy="553998"/>
          </a:xfrm>
        </p:spPr>
        <p:txBody>
          <a:bodyPr/>
          <a:lstStyle/>
          <a:p>
            <a:r>
              <a:rPr lang="en-US"/>
              <a:t>Click to edit Master title style</a:t>
            </a:r>
          </a:p>
        </p:txBody>
      </p:sp>
      <p:sp>
        <p:nvSpPr>
          <p:cNvPr id="4" name="Text Placeholder 3"/>
          <p:cNvSpPr>
            <a:spLocks noGrp="1"/>
          </p:cNvSpPr>
          <p:nvPr>
            <p:ph type="body" sz="quarter" idx="10"/>
          </p:nvPr>
        </p:nvSpPr>
        <p:spPr>
          <a:xfrm>
            <a:off x="586391" y="2019300"/>
            <a:ext cx="6883400" cy="701731"/>
          </a:xfrm>
        </p:spPr>
        <p:txBody>
          <a:bodyPr wrap="square">
            <a:spAutoFit/>
          </a:bodyPr>
          <a:lstStyle>
            <a:lvl1pPr marL="0" indent="0">
              <a:spcBef>
                <a:spcPts val="1200"/>
              </a:spcBef>
              <a:buNone/>
              <a:defRPr sz="2400">
                <a:solidFill>
                  <a:schemeClr val="tx1"/>
                </a:solidFill>
              </a:defRPr>
            </a:lvl1pPr>
            <a:lvl2pPr marL="0" indent="0">
              <a:buNone/>
              <a:defRPr sz="18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p:txBody>
      </p:sp>
      <p:sp>
        <p:nvSpPr>
          <p:cNvPr id="3" name="Text Placeholder 2">
            <a:extLst>
              <a:ext uri="{FF2B5EF4-FFF2-40B4-BE49-F238E27FC236}">
                <a16:creationId xmlns:a16="http://schemas.microsoft.com/office/drawing/2014/main" id="{C992CD26-FC14-4C31-8EA8-665CCD5F7E5D}"/>
              </a:ext>
            </a:extLst>
          </p:cNvPr>
          <p:cNvSpPr>
            <a:spLocks noGrp="1"/>
          </p:cNvSpPr>
          <p:nvPr>
            <p:ph type="body" sz="quarter" idx="11"/>
          </p:nvPr>
        </p:nvSpPr>
        <p:spPr>
          <a:xfrm>
            <a:off x="588963" y="1011238"/>
            <a:ext cx="6883400" cy="338554"/>
          </a:xfrm>
          <a:solidFill>
            <a:schemeClr val="accent2"/>
          </a:solidFill>
        </p:spPr>
        <p:txBody>
          <a:bodyPr tIns="45720" bIns="45720"/>
          <a:lstStyle>
            <a:lvl1pPr>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98390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669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546886"/>
      </p:ext>
    </p:extLst>
  </p:cSld>
  <p:clrMapOvr>
    <a:masterClrMapping/>
  </p:clrMapOvr>
  <p:transition>
    <p:fade/>
  </p:transition>
  <p:extLst>
    <p:ext uri="{DCECCB84-F9BA-43D5-87BE-67443E8EF086}">
      <p15:sldGuideLst xmlns:p15="http://schemas.microsoft.com/office/powerpoint/2012/main">
        <p15:guide id="1" pos="3840">
          <p15:clr>
            <a:srgbClr val="C35EA4"/>
          </p15:clr>
        </p15:guide>
        <p15:guide id="2" orient="horz" pos="2160">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982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584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399"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solidFill>
                  <a:schemeClr val="tx1"/>
                </a:solidFill>
                <a:latin typeface="+mj-lt"/>
                <a:ea typeface="+mn-ea"/>
                <a:cs typeface="+mn-cs"/>
              </a:defRPr>
            </a:lvl1pPr>
            <a:lvl2pPr>
              <a:spcBef>
                <a:spcPts val="0"/>
              </a:spcBef>
              <a:defRPr lang="en-US" sz="1800" kern="1200" spc="0" baseline="0" dirty="0" smtClean="0">
                <a:solidFill>
                  <a:schemeClr val="tx1"/>
                </a:solidFill>
                <a:latin typeface="+mn-lt"/>
                <a:ea typeface="+mn-ea"/>
                <a:cs typeface="+mn-cs"/>
              </a:defRPr>
            </a:lvl2pPr>
            <a:lvl3pPr marL="0" indent="0">
              <a:spcBef>
                <a:spcPts val="0"/>
              </a:spcBef>
              <a:spcAft>
                <a:spcPts val="600"/>
              </a:spcAft>
              <a:defRPr lang="en-US" sz="1200" kern="1200" spc="0" baseline="0" dirty="0" smtClean="0">
                <a:solidFill>
                  <a:schemeClr val="tx1"/>
                </a:soli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584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7"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101583"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solidFill>
                  <a:schemeClr val="tx1"/>
                </a:solidFill>
                <a:latin typeface="+mj-lt"/>
                <a:ea typeface="+mn-ea"/>
                <a:cs typeface="+mn-cs"/>
              </a:defRPr>
            </a:lvl1pPr>
            <a:lvl2pPr>
              <a:spcBef>
                <a:spcPts val="0"/>
              </a:spcBef>
              <a:defRPr lang="en-US" sz="1800" kern="1200" spc="0" baseline="0" dirty="0" smtClean="0">
                <a:solidFill>
                  <a:schemeClr val="tx1"/>
                </a:solidFill>
                <a:latin typeface="+mn-lt"/>
                <a:ea typeface="+mn-ea"/>
                <a:cs typeface="+mn-cs"/>
              </a:defRPr>
            </a:lvl2pPr>
            <a:lvl3pPr marL="0" indent="0">
              <a:spcBef>
                <a:spcPts val="0"/>
              </a:spcBef>
              <a:spcAft>
                <a:spcPts val="600"/>
              </a:spcAft>
              <a:defRPr lang="en-US" sz="1200" kern="1200" spc="0" baseline="0" dirty="0" smtClean="0">
                <a:solidFill>
                  <a:schemeClr val="tx1"/>
                </a:soli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101581"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268342620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73344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93766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5/7/2023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53493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4025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6121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73857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45306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336598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69901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0056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13754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83545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79598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5/7/2023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023982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9669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92004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8815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4284317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765402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750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8287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0439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NDA Slide - Do Not Alter">
    <p:bg>
      <p:bgRef idx="1001">
        <a:schemeClr val="bg2"/>
      </p:bgRef>
    </p:bg>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5" name="Content Placeholder 2"/>
          <p:cNvSpPr txBox="1">
            <a:spLocks/>
          </p:cNvSpPr>
          <p:nvPr/>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bg1"/>
                </a:solidFill>
                <a:latin typeface="Segoe UI Light"/>
                <a:cs typeface="Segoe UI Light"/>
              </a:rPr>
              <a:t>Microsoft Confidential</a:t>
            </a:r>
          </a:p>
          <a:p>
            <a:pPr lvl="0">
              <a:spcBef>
                <a:spcPts val="0"/>
              </a:spcBef>
              <a:defRPr/>
            </a:pPr>
            <a:r>
              <a:rPr lang="en-US" sz="4080" i="1">
                <a:solidFill>
                  <a:schemeClr val="bg1"/>
                </a:solidFill>
                <a:latin typeface="Segoe UI Light"/>
                <a:cs typeface="Segoe UI Light"/>
              </a:rPr>
              <a:t>All content is NDA unless otherwise stated.</a:t>
            </a:r>
          </a:p>
        </p:txBody>
      </p:sp>
      <p:sp>
        <p:nvSpPr>
          <p:cNvPr id="7" name="TextBox 6"/>
          <p:cNvSpPr txBox="1"/>
          <p:nvPr/>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tx1"/>
                </a:solidFill>
                <a:latin typeface="Segoe UI Light"/>
                <a:cs typeface="Segoe UI Light"/>
              </a:rPr>
              <a:t>Microsoft Confidential</a:t>
            </a:r>
          </a:p>
          <a:p>
            <a:pPr lvl="0">
              <a:spcBef>
                <a:spcPts val="0"/>
              </a:spcBef>
              <a:defRPr/>
            </a:pPr>
            <a:r>
              <a:rPr lang="en-US" sz="4080" i="1">
                <a:solidFill>
                  <a:schemeClr val="tx1"/>
                </a:solidFill>
                <a:latin typeface="Segoe UI Ligh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tx1"/>
                </a:solidFill>
                <a:latin typeface="Segoe UI"/>
                <a:cs typeface="Segoe UI"/>
              </a:rPr>
              <a:t>Microsoft Confidential</a:t>
            </a:r>
          </a:p>
        </p:txBody>
      </p:sp>
    </p:spTree>
    <p:extLst>
      <p:ext uri="{BB962C8B-B14F-4D97-AF65-F5344CB8AC3E}">
        <p14:creationId xmlns:p14="http://schemas.microsoft.com/office/powerpoint/2010/main" val="134590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007BD4-0FA1-41F6-B6CF-7F1C098D73BE}"/>
              </a:ext>
            </a:extLst>
          </p:cNvPr>
          <p:cNvSpPr/>
          <p:nvPr userDrawn="1"/>
        </p:nvSpPr>
        <p:spPr bwMode="auto">
          <a:xfrm>
            <a:off x="457198" y="762000"/>
            <a:ext cx="11277604" cy="54864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6000">
                <a:gradFill>
                  <a:gsLst>
                    <a:gs pos="0">
                      <a:srgbClr val="FFFFFF"/>
                    </a:gs>
                    <a:gs pos="100000">
                      <a:srgbClr val="FFFFFF"/>
                    </a:gs>
                  </a:gsLst>
                  <a:lin ang="5400000" scaled="0"/>
                </a:gradFill>
                <a:ea typeface="Segoe UI" pitchFamily="34" charset="0"/>
                <a:cs typeface="Segoe UI" pitchFamily="34" charset="0"/>
              </a:rPr>
              <a:t>IMPORTANT</a:t>
            </a:r>
            <a:br>
              <a:rPr lang="en-US" sz="6000">
                <a:gradFill>
                  <a:gsLst>
                    <a:gs pos="0">
                      <a:srgbClr val="FFFFFF"/>
                    </a:gs>
                    <a:gs pos="100000">
                      <a:srgbClr val="FFFFFF"/>
                    </a:gs>
                  </a:gsLst>
                  <a:lin ang="5400000" scaled="0"/>
                </a:gradFill>
                <a:ea typeface="Segoe UI" pitchFamily="34" charset="0"/>
                <a:cs typeface="Segoe UI" pitchFamily="34" charset="0"/>
              </a:rPr>
            </a:br>
            <a:r>
              <a:rPr lang="en-US" sz="6000">
                <a:gradFill>
                  <a:gsLst>
                    <a:gs pos="0">
                      <a:srgbClr val="FFFFFF"/>
                    </a:gs>
                    <a:gs pos="100000">
                      <a:srgbClr val="FFFFFF"/>
                    </a:gs>
                  </a:gsLst>
                  <a:lin ang="5400000" scaled="0"/>
                </a:gradFill>
                <a:ea typeface="Segoe UI" pitchFamily="34" charset="0"/>
                <a:cs typeface="Segoe UI" pitchFamily="34" charset="0"/>
              </a:rPr>
              <a:t>THIS IS THE LAST LAYOUT IN THE MASTER</a:t>
            </a:r>
          </a:p>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If you are in the Slide Master view and there is any layout after this one, it’s a layout that was “brought in” by pasting a slide from another template. It is recommended that you change the layout of the slides using the “foreign” layout, then delete the layout in the master. </a:t>
            </a:r>
          </a:p>
        </p:txBody>
      </p:sp>
    </p:spTree>
    <p:extLst>
      <p:ext uri="{BB962C8B-B14F-4D97-AF65-F5344CB8AC3E}">
        <p14:creationId xmlns:p14="http://schemas.microsoft.com/office/powerpoint/2010/main" val="26476853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5/7/2023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688980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339472"/>
            <a:ext cx="11277600"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Tree>
    <p:extLst>
      <p:ext uri="{BB962C8B-B14F-4D97-AF65-F5344CB8AC3E}">
        <p14:creationId xmlns:p14="http://schemas.microsoft.com/office/powerpoint/2010/main" val="3123823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8" name="Picture 7" descr="Microsoft Ignite">
            <a:extLst>
              <a:ext uri="{FF2B5EF4-FFF2-40B4-BE49-F238E27FC236}">
                <a16:creationId xmlns:a16="http://schemas.microsoft.com/office/drawing/2014/main" id="{7111F31C-7FB8-4B8F-AA9A-B4814F3B02A4}"/>
              </a:ext>
            </a:extLst>
          </p:cNvPr>
          <p:cNvPicPr>
            <a:picLocks noChangeAspect="1"/>
          </p:cNvPicPr>
          <p:nvPr userDrawn="1"/>
        </p:nvPicPr>
        <p:blipFill>
          <a:blip r:embed="rId4"/>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3530986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448573" y="646685"/>
            <a:ext cx="11300603" cy="564304"/>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5/7/2023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19926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35067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5/7/2023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146455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5/7/2023</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22017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62872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00962"/>
            <a:ext cx="11029616" cy="4587088"/>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5/7/2023</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789021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62" r:id="rId5"/>
    <p:sldLayoutId id="2147483756" r:id="rId6"/>
    <p:sldLayoutId id="2147483757" r:id="rId7"/>
    <p:sldLayoutId id="2147483758" r:id="rId8"/>
    <p:sldLayoutId id="2147483761" r:id="rId9"/>
    <p:sldLayoutId id="2147483759" r:id="rId10"/>
    <p:sldLayoutId id="2147483760"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839596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ue@susanhanley.com" TargetMode="External"/><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en-us/microsoft-365/roadmap?filter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microsoft-365/roadmap?filter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5BD19C-F967-4E7B-AAB0-91C82D0EA4C9}"/>
              </a:ext>
            </a:extLst>
          </p:cNvPr>
          <p:cNvPicPr>
            <a:picLocks noChangeAspect="1"/>
          </p:cNvPicPr>
          <p:nvPr/>
        </p:nvPicPr>
        <p:blipFill rotWithShape="1">
          <a:blip r:embed="rId2"/>
          <a:srcRect t="7691" b="8039"/>
          <a:stretch/>
        </p:blipFill>
        <p:spPr>
          <a:xfrm>
            <a:off x="-3047" y="10"/>
            <a:ext cx="12191999" cy="6857990"/>
          </a:xfrm>
          <a:prstGeom prst="rect">
            <a:avLst/>
          </a:prstGeom>
        </p:spPr>
      </p:pic>
      <p:sp>
        <p:nvSpPr>
          <p:cNvPr id="27" name="Rectangle 26">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F32A1A-2B4A-4367-8849-74D3606960B9}"/>
              </a:ext>
            </a:extLst>
          </p:cNvPr>
          <p:cNvSpPr>
            <a:spLocks noGrp="1"/>
          </p:cNvSpPr>
          <p:nvPr>
            <p:ph type="ctrTitle"/>
          </p:nvPr>
        </p:nvSpPr>
        <p:spPr>
          <a:xfrm>
            <a:off x="321734" y="352338"/>
            <a:ext cx="11548532" cy="4198700"/>
          </a:xfrm>
        </p:spPr>
        <p:txBody>
          <a:bodyPr anchor="t">
            <a:normAutofit/>
          </a:bodyPr>
          <a:lstStyle/>
          <a:p>
            <a:pPr>
              <a:lnSpc>
                <a:spcPct val="90000"/>
              </a:lnSpc>
            </a:pPr>
            <a:r>
              <a:rPr lang="en-US" sz="6000">
                <a:solidFill>
                  <a:schemeClr val="bg1"/>
                </a:solidFill>
              </a:rPr>
              <a:t>Microsoft 365 Collaboration Conference May 2023</a:t>
            </a:r>
            <a:br>
              <a:rPr lang="en-US" sz="6000">
                <a:solidFill>
                  <a:schemeClr val="bg1"/>
                </a:solidFill>
              </a:rPr>
            </a:br>
            <a:r>
              <a:rPr lang="en-US" sz="6000">
                <a:solidFill>
                  <a:schemeClr val="bg1"/>
                </a:solidFill>
              </a:rPr>
              <a:t>Roadmap Slides Summary</a:t>
            </a:r>
          </a:p>
        </p:txBody>
      </p:sp>
      <p:sp>
        <p:nvSpPr>
          <p:cNvPr id="29" name="Rectangle 28">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6D6D4B81-9C43-4407-8F67-17D457457620}"/>
              </a:ext>
            </a:extLst>
          </p:cNvPr>
          <p:cNvSpPr>
            <a:spLocks noGrp="1"/>
          </p:cNvSpPr>
          <p:nvPr>
            <p:ph type="subTitle" idx="1"/>
          </p:nvPr>
        </p:nvSpPr>
        <p:spPr>
          <a:xfrm>
            <a:off x="321733" y="4258235"/>
            <a:ext cx="10634738" cy="1634837"/>
          </a:xfrm>
        </p:spPr>
        <p:txBody>
          <a:bodyPr anchor="b">
            <a:normAutofit/>
          </a:bodyPr>
          <a:lstStyle/>
          <a:p>
            <a:pPr>
              <a:lnSpc>
                <a:spcPct val="100000"/>
              </a:lnSpc>
            </a:pPr>
            <a:r>
              <a:rPr lang="en-US" sz="900" dirty="0">
                <a:solidFill>
                  <a:schemeClr val="bg1"/>
                </a:solidFill>
              </a:rPr>
              <a:t>Compiled by Susan Hanley (With Help from Mark Kashman!)</a:t>
            </a:r>
          </a:p>
          <a:p>
            <a:pPr>
              <a:lnSpc>
                <a:spcPct val="100000"/>
              </a:lnSpc>
            </a:pPr>
            <a:r>
              <a:rPr lang="en-US" sz="900" dirty="0">
                <a:solidFill>
                  <a:schemeClr val="bg1"/>
                </a:solidFill>
              </a:rPr>
              <a:t>@susanhanley</a:t>
            </a:r>
          </a:p>
          <a:p>
            <a:pPr>
              <a:lnSpc>
                <a:spcPct val="100000"/>
              </a:lnSpc>
            </a:pPr>
            <a:r>
              <a:rPr lang="en-US" sz="900" dirty="0">
                <a:solidFill>
                  <a:schemeClr val="bg1"/>
                </a:solidFill>
              </a:rPr>
              <a:t>www.susanhanley.com</a:t>
            </a:r>
          </a:p>
          <a:p>
            <a:pPr>
              <a:lnSpc>
                <a:spcPct val="100000"/>
              </a:lnSpc>
            </a:pPr>
            <a:r>
              <a:rPr lang="en-US" sz="900" dirty="0">
                <a:solidFill>
                  <a:schemeClr val="bg1"/>
                </a:solidFill>
                <a:hlinkClick r:id="rId3"/>
              </a:rPr>
              <a:t>sue@susanhanley.com</a:t>
            </a:r>
            <a:endParaRPr lang="en-US" sz="900" dirty="0">
              <a:solidFill>
                <a:schemeClr val="bg1"/>
              </a:solidFill>
            </a:endParaRPr>
          </a:p>
          <a:p>
            <a:pPr>
              <a:lnSpc>
                <a:spcPct val="100000"/>
              </a:lnSpc>
            </a:pPr>
            <a:r>
              <a:rPr lang="en-US" sz="900">
                <a:solidFill>
                  <a:schemeClr val="bg1"/>
                </a:solidFill>
              </a:rPr>
              <a:t>Updated: May 7, 2023</a:t>
            </a:r>
          </a:p>
          <a:p>
            <a:pPr>
              <a:lnSpc>
                <a:spcPct val="100000"/>
              </a:lnSpc>
            </a:pPr>
            <a:endParaRPr lang="en-US" sz="900" dirty="0">
              <a:solidFill>
                <a:schemeClr val="bg1"/>
              </a:solidFill>
            </a:endParaRPr>
          </a:p>
        </p:txBody>
      </p:sp>
      <p:pic>
        <p:nvPicPr>
          <p:cNvPr id="12" name="Picture 11" descr="A close up of a sign&#10;&#10;Description automatically generated">
            <a:extLst>
              <a:ext uri="{FF2B5EF4-FFF2-40B4-BE49-F238E27FC236}">
                <a16:creationId xmlns:a16="http://schemas.microsoft.com/office/drawing/2014/main" id="{0B1C24B2-E2EA-4072-86AE-E72CBF25D4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2192" y="5907623"/>
            <a:ext cx="1222119" cy="493079"/>
          </a:xfrm>
          <a:prstGeom prst="rect">
            <a:avLst/>
          </a:prstGeom>
        </p:spPr>
      </p:pic>
    </p:spTree>
    <p:extLst>
      <p:ext uri="{BB962C8B-B14F-4D97-AF65-F5344CB8AC3E}">
        <p14:creationId xmlns:p14="http://schemas.microsoft.com/office/powerpoint/2010/main" val="687834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CA2D-B385-4134-A6F2-CC480222F176}"/>
              </a:ext>
            </a:extLst>
          </p:cNvPr>
          <p:cNvSpPr>
            <a:spLocks noGrp="1"/>
          </p:cNvSpPr>
          <p:nvPr>
            <p:ph type="title"/>
          </p:nvPr>
        </p:nvSpPr>
        <p:spPr/>
        <p:txBody>
          <a:bodyPr/>
          <a:lstStyle/>
          <a:p>
            <a:r>
              <a:rPr lang="en-US"/>
              <a:t>OneDrive Roadmap</a:t>
            </a:r>
          </a:p>
        </p:txBody>
      </p:sp>
      <p:pic>
        <p:nvPicPr>
          <p:cNvPr id="4" name="Picture 3" descr="OneDrive Roadmap May 2023">
            <a:extLst>
              <a:ext uri="{FF2B5EF4-FFF2-40B4-BE49-F238E27FC236}">
                <a16:creationId xmlns:a16="http://schemas.microsoft.com/office/drawing/2014/main" id="{8B433BEB-D0C0-A733-A996-7E35474B3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26" y="1340872"/>
            <a:ext cx="9379976" cy="5276237"/>
          </a:xfrm>
          <a:prstGeom prst="rect">
            <a:avLst/>
          </a:prstGeom>
        </p:spPr>
      </p:pic>
    </p:spTree>
    <p:extLst>
      <p:ext uri="{BB962C8B-B14F-4D97-AF65-F5344CB8AC3E}">
        <p14:creationId xmlns:p14="http://schemas.microsoft.com/office/powerpoint/2010/main" val="1914325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77C3-61FE-4274-AA72-E2B264BB2324}"/>
              </a:ext>
            </a:extLst>
          </p:cNvPr>
          <p:cNvSpPr>
            <a:spLocks noGrp="1"/>
          </p:cNvSpPr>
          <p:nvPr>
            <p:ph type="title"/>
          </p:nvPr>
        </p:nvSpPr>
        <p:spPr/>
        <p:txBody>
          <a:bodyPr/>
          <a:lstStyle/>
          <a:p>
            <a:r>
              <a:rPr lang="en-US"/>
              <a:t>Microsoft </a:t>
            </a:r>
            <a:r>
              <a:rPr lang="en-US" err="1"/>
              <a:t>Syntex</a:t>
            </a:r>
            <a:endParaRPr lang="en-US"/>
          </a:p>
        </p:txBody>
      </p:sp>
      <p:pic>
        <p:nvPicPr>
          <p:cNvPr id="5" name="Picture 4" descr="Microsoft Syntex roadmap May 2023">
            <a:extLst>
              <a:ext uri="{FF2B5EF4-FFF2-40B4-BE49-F238E27FC236}">
                <a16:creationId xmlns:a16="http://schemas.microsoft.com/office/drawing/2014/main" id="{32C6BCB6-DE2B-51BD-7566-5A3512DB0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160" y="1210989"/>
            <a:ext cx="9645445" cy="5425563"/>
          </a:xfrm>
          <a:prstGeom prst="rect">
            <a:avLst/>
          </a:prstGeom>
        </p:spPr>
      </p:pic>
    </p:spTree>
    <p:extLst>
      <p:ext uri="{BB962C8B-B14F-4D97-AF65-F5344CB8AC3E}">
        <p14:creationId xmlns:p14="http://schemas.microsoft.com/office/powerpoint/2010/main" val="825730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DAAE-6D1C-4896-B6E5-71B74CE15054}"/>
              </a:ext>
            </a:extLst>
          </p:cNvPr>
          <p:cNvSpPr>
            <a:spLocks noGrp="1"/>
          </p:cNvSpPr>
          <p:nvPr>
            <p:ph type="title"/>
          </p:nvPr>
        </p:nvSpPr>
        <p:spPr/>
        <p:txBody>
          <a:bodyPr/>
          <a:lstStyle/>
          <a:p>
            <a:r>
              <a:rPr lang="en-US"/>
              <a:t>SharePoint Sites + Pages</a:t>
            </a:r>
          </a:p>
        </p:txBody>
      </p:sp>
      <p:pic>
        <p:nvPicPr>
          <p:cNvPr id="5" name="Picture 4" descr="SharePoint Sites and Pages roadmap">
            <a:extLst>
              <a:ext uri="{FF2B5EF4-FFF2-40B4-BE49-F238E27FC236}">
                <a16:creationId xmlns:a16="http://schemas.microsoft.com/office/drawing/2014/main" id="{23A356AC-E234-5235-5CCA-596F02836C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675" y="1210989"/>
            <a:ext cx="10001250" cy="5625703"/>
          </a:xfrm>
          <a:prstGeom prst="rect">
            <a:avLst/>
          </a:prstGeom>
        </p:spPr>
      </p:pic>
    </p:spTree>
    <p:extLst>
      <p:ext uri="{BB962C8B-B14F-4D97-AF65-F5344CB8AC3E}">
        <p14:creationId xmlns:p14="http://schemas.microsoft.com/office/powerpoint/2010/main" val="354485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2A44F-DED0-94A6-A9E9-819090E10103}"/>
              </a:ext>
            </a:extLst>
          </p:cNvPr>
          <p:cNvSpPr>
            <a:spLocks noGrp="1"/>
          </p:cNvSpPr>
          <p:nvPr>
            <p:ph type="title"/>
          </p:nvPr>
        </p:nvSpPr>
        <p:spPr/>
        <p:txBody>
          <a:bodyPr>
            <a:noAutofit/>
          </a:bodyPr>
          <a:lstStyle/>
          <a:p>
            <a:r>
              <a:rPr lang="en-US" sz="3200"/>
              <a:t>Timing As of May 2023 </a:t>
            </a:r>
            <a:r>
              <a:rPr lang="nn-NO" sz="2000">
                <a:hlinkClick r:id="rId3"/>
              </a:rPr>
              <a:t>Microsoft 365 Roadmap | Microsoft 365</a:t>
            </a:r>
            <a:endParaRPr lang="en-US" sz="3200"/>
          </a:p>
        </p:txBody>
      </p:sp>
      <p:graphicFrame>
        <p:nvGraphicFramePr>
          <p:cNvPr id="4" name="Table 4">
            <a:extLst>
              <a:ext uri="{FF2B5EF4-FFF2-40B4-BE49-F238E27FC236}">
                <a16:creationId xmlns:a16="http://schemas.microsoft.com/office/drawing/2014/main" id="{BD76F054-614B-0ACD-3B24-193BBEF55AD5}"/>
              </a:ext>
            </a:extLst>
          </p:cNvPr>
          <p:cNvGraphicFramePr>
            <a:graphicFrameLocks noGrp="1"/>
          </p:cNvGraphicFramePr>
          <p:nvPr>
            <p:ph idx="1"/>
            <p:extLst>
              <p:ext uri="{D42A27DB-BD31-4B8C-83A1-F6EECF244321}">
                <p14:modId xmlns:p14="http://schemas.microsoft.com/office/powerpoint/2010/main" val="982317265"/>
              </p:ext>
            </p:extLst>
          </p:nvPr>
        </p:nvGraphicFramePr>
        <p:xfrm>
          <a:off x="217488" y="1541768"/>
          <a:ext cx="11757024" cy="4516120"/>
        </p:xfrm>
        <a:graphic>
          <a:graphicData uri="http://schemas.openxmlformats.org/drawingml/2006/table">
            <a:tbl>
              <a:tblPr firstRow="1" bandRow="1">
                <a:tableStyleId>{5C22544A-7EE6-4342-B048-85BDC9FD1C3A}</a:tableStyleId>
              </a:tblPr>
              <a:tblGrid>
                <a:gridCol w="8739505">
                  <a:extLst>
                    <a:ext uri="{9D8B030D-6E8A-4147-A177-3AD203B41FA5}">
                      <a16:colId xmlns:a16="http://schemas.microsoft.com/office/drawing/2014/main" val="1798207743"/>
                    </a:ext>
                  </a:extLst>
                </a:gridCol>
                <a:gridCol w="1114341">
                  <a:extLst>
                    <a:ext uri="{9D8B030D-6E8A-4147-A177-3AD203B41FA5}">
                      <a16:colId xmlns:a16="http://schemas.microsoft.com/office/drawing/2014/main" val="2183824595"/>
                    </a:ext>
                  </a:extLst>
                </a:gridCol>
                <a:gridCol w="1903178">
                  <a:extLst>
                    <a:ext uri="{9D8B030D-6E8A-4147-A177-3AD203B41FA5}">
                      <a16:colId xmlns:a16="http://schemas.microsoft.com/office/drawing/2014/main" val="611026615"/>
                    </a:ext>
                  </a:extLst>
                </a:gridCol>
              </a:tblGrid>
              <a:tr h="370840">
                <a:tc>
                  <a:txBody>
                    <a:bodyPr/>
                    <a:lstStyle/>
                    <a:p>
                      <a:r>
                        <a:rPr lang="en-US" sz="1400"/>
                        <a:t>Roadmap Item</a:t>
                      </a:r>
                    </a:p>
                  </a:txBody>
                  <a:tcPr/>
                </a:tc>
                <a:tc>
                  <a:txBody>
                    <a:bodyPr/>
                    <a:lstStyle/>
                    <a:p>
                      <a:r>
                        <a:rPr lang="en-US" sz="1400"/>
                        <a:t>Roadmap ID</a:t>
                      </a:r>
                      <a:endParaRPr lang="en-US"/>
                    </a:p>
                  </a:txBody>
                  <a:tcPr/>
                </a:tc>
                <a:tc>
                  <a:txBody>
                    <a:bodyPr/>
                    <a:lstStyle/>
                    <a:p>
                      <a:r>
                        <a:rPr lang="en-US" sz="1400"/>
                        <a:t>Target Timing</a:t>
                      </a:r>
                    </a:p>
                  </a:txBody>
                  <a:tcPr/>
                </a:tc>
                <a:extLst>
                  <a:ext uri="{0D108BD9-81ED-4DB2-BD59-A6C34878D82A}">
                    <a16:rowId xmlns:a16="http://schemas.microsoft.com/office/drawing/2014/main" val="4122654"/>
                  </a:ext>
                </a:extLst>
              </a:tr>
              <a:tr h="370840">
                <a:tc>
                  <a:txBody>
                    <a:bodyPr/>
                    <a:lstStyle/>
                    <a:p>
                      <a:r>
                        <a:rPr lang="en-US" sz="1400" b="1"/>
                        <a:t>Microsoft Stream: New Webpart</a:t>
                      </a:r>
                    </a:p>
                    <a:p>
                      <a:r>
                        <a:rPr lang="en-US" sz="1200"/>
                        <a:t>Configure Stream videos inside your pages by supporting single and multiple videos from folders</a:t>
                      </a:r>
                    </a:p>
                  </a:txBody>
                  <a:tcPr/>
                </a:tc>
                <a:tc>
                  <a:txBody>
                    <a:bodyPr/>
                    <a:lstStyle/>
                    <a:p>
                      <a:r>
                        <a:rPr lang="en-US" sz="1200"/>
                        <a:t>124800</a:t>
                      </a:r>
                    </a:p>
                  </a:txBody>
                  <a:tcPr/>
                </a:tc>
                <a:tc>
                  <a:txBody>
                    <a:bodyPr/>
                    <a:lstStyle/>
                    <a:p>
                      <a:r>
                        <a:rPr lang="en-US" sz="1200"/>
                        <a:t>Preview: June 2023</a:t>
                      </a:r>
                    </a:p>
                    <a:p>
                      <a:r>
                        <a:rPr lang="en-US" sz="1200"/>
                        <a:t>Rollout Start: July 2023</a:t>
                      </a:r>
                    </a:p>
                  </a:txBody>
                  <a:tcPr/>
                </a:tc>
                <a:extLst>
                  <a:ext uri="{0D108BD9-81ED-4DB2-BD59-A6C34878D82A}">
                    <a16:rowId xmlns:a16="http://schemas.microsoft.com/office/drawing/2014/main" val="4167741856"/>
                  </a:ext>
                </a:extLst>
              </a:tr>
              <a:tr h="370840">
                <a:tc>
                  <a:txBody>
                    <a:bodyPr/>
                    <a:lstStyle/>
                    <a:p>
                      <a:r>
                        <a:rPr lang="en-US" sz="1400" b="1"/>
                        <a:t>SharePoint News in Outlook</a:t>
                      </a:r>
                    </a:p>
                    <a:p>
                      <a:r>
                        <a:rPr lang="en-US" sz="1200" b="0"/>
                        <a:t>Send full news posts from SharePoint to Outlook. 6 new page templates that work in both SharePoint and Outlook. New analytics.</a:t>
                      </a:r>
                    </a:p>
                  </a:txBody>
                  <a:tcPr/>
                </a:tc>
                <a:tc>
                  <a:txBody>
                    <a:bodyPr/>
                    <a:lstStyle/>
                    <a:p>
                      <a:r>
                        <a:rPr lang="en-US" sz="1200"/>
                        <a:t>124803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Rollout Start: July 2023</a:t>
                      </a:r>
                    </a:p>
                  </a:txBody>
                  <a:tcPr/>
                </a:tc>
                <a:extLst>
                  <a:ext uri="{0D108BD9-81ED-4DB2-BD59-A6C34878D82A}">
                    <a16:rowId xmlns:a16="http://schemas.microsoft.com/office/drawing/2014/main" val="2077064439"/>
                  </a:ext>
                </a:extLst>
              </a:tr>
              <a:tr h="370840">
                <a:tc>
                  <a:txBody>
                    <a:bodyPr/>
                    <a:lstStyle/>
                    <a:p>
                      <a:r>
                        <a:rPr lang="en-US" sz="1400" b="1"/>
                        <a:t>Page Sharing</a:t>
                      </a:r>
                    </a:p>
                    <a:p>
                      <a:r>
                        <a:rPr lang="en-US" sz="1200" b="0"/>
                        <a:t>Share pages and news without having to share the entire site.</a:t>
                      </a:r>
                    </a:p>
                  </a:txBody>
                  <a:tcPr/>
                </a:tc>
                <a:tc>
                  <a:txBody>
                    <a:bodyPr/>
                    <a:lstStyle/>
                    <a:p>
                      <a:r>
                        <a:rPr lang="en-US" sz="1200"/>
                        <a:t>124822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Rollout Start: July 2023</a:t>
                      </a:r>
                    </a:p>
                  </a:txBody>
                  <a:tcPr/>
                </a:tc>
                <a:extLst>
                  <a:ext uri="{0D108BD9-81ED-4DB2-BD59-A6C34878D82A}">
                    <a16:rowId xmlns:a16="http://schemas.microsoft.com/office/drawing/2014/main" val="1668293940"/>
                  </a:ext>
                </a:extLst>
              </a:tr>
              <a:tr h="0">
                <a:tc>
                  <a:txBody>
                    <a:bodyPr/>
                    <a:lstStyle/>
                    <a:p>
                      <a:r>
                        <a:rPr lang="en-US" sz="1400" b="1"/>
                        <a:t>Video Pages</a:t>
                      </a:r>
                    </a:p>
                    <a:p>
                      <a:pPr rtl="0"/>
                      <a:r>
                        <a:rPr lang="en-US" sz="1200" b="0" i="0" u="none" strike="noStrike" kern="1200" baseline="0">
                          <a:solidFill>
                            <a:schemeClr val="dk1"/>
                          </a:solidFill>
                          <a:latin typeface="+mn-lt"/>
                          <a:ea typeface="+mn-ea"/>
                          <a:cs typeface="+mn-cs"/>
                        </a:rPr>
                        <a:t>Create video centric page content, like highlighting meeting content or executive messages with new video pages templates. These templates will be available in both SharePoint and Stream.</a:t>
                      </a:r>
                    </a:p>
                  </a:txBody>
                  <a:tcPr/>
                </a:tc>
                <a:tc>
                  <a:txBody>
                    <a:bodyPr/>
                    <a:lstStyle/>
                    <a:p>
                      <a:r>
                        <a:rPr lang="en-US" sz="1200"/>
                        <a:t>124823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Rollout Start: August 2023</a:t>
                      </a:r>
                    </a:p>
                  </a:txBody>
                  <a:tcPr/>
                </a:tc>
                <a:extLst>
                  <a:ext uri="{0D108BD9-81ED-4DB2-BD59-A6C34878D82A}">
                    <a16:rowId xmlns:a16="http://schemas.microsoft.com/office/drawing/2014/main" val="1677955652"/>
                  </a:ext>
                </a:extLst>
              </a:tr>
              <a:tr h="0">
                <a:tc>
                  <a:txBody>
                    <a:bodyPr/>
                    <a:lstStyle/>
                    <a:p>
                      <a:pPr rtl="0"/>
                      <a:r>
                        <a:rPr lang="en-US" sz="1400" b="1" i="0" u="none" strike="noStrike" kern="1200" baseline="0">
                          <a:solidFill>
                            <a:schemeClr val="dk1"/>
                          </a:solidFill>
                          <a:latin typeface="+mn-lt"/>
                          <a:ea typeface="+mn-ea"/>
                          <a:cs typeface="+mn-cs"/>
                        </a:rPr>
                        <a:t>New SharePoint Start</a:t>
                      </a:r>
                    </a:p>
                    <a:p>
                      <a:pPr rtl="0"/>
                      <a:r>
                        <a:rPr lang="en-US" sz="1200" b="0" i="0" u="none" strike="noStrike" kern="1200" baseline="0">
                          <a:solidFill>
                            <a:schemeClr val="dk1"/>
                          </a:solidFill>
                          <a:latin typeface="+mn-lt"/>
                          <a:ea typeface="+mn-ea"/>
                          <a:cs typeface="+mn-cs"/>
                        </a:rPr>
                        <a:t>New SharePoint start experience aims to inspire content creators to use their platform. By emphasizing a user- friendly approach that minimizes clicks, it's now easier to create websites, pages, news, and intranet content. Creators can return to the start experience hub to refine drafts, review past work, and monitor engagement metrics</a:t>
                      </a:r>
                    </a:p>
                  </a:txBody>
                  <a:tcPr/>
                </a:tc>
                <a:tc>
                  <a:txBody>
                    <a:bodyPr/>
                    <a:lstStyle/>
                    <a:p>
                      <a:r>
                        <a:rPr lang="en-US" sz="1200"/>
                        <a:t>124824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Rollout Start: September 2023</a:t>
                      </a:r>
                    </a:p>
                  </a:txBody>
                  <a:tcPr/>
                </a:tc>
                <a:extLst>
                  <a:ext uri="{0D108BD9-81ED-4DB2-BD59-A6C34878D82A}">
                    <a16:rowId xmlns:a16="http://schemas.microsoft.com/office/drawing/2014/main" val="3369755688"/>
                  </a:ext>
                </a:extLst>
              </a:tr>
              <a:tr h="0">
                <a:tc>
                  <a:txBody>
                    <a:bodyPr/>
                    <a:lstStyle/>
                    <a:p>
                      <a:pPr rtl="0"/>
                      <a:r>
                        <a:rPr lang="en-US" sz="1400" b="1" i="0" u="none" strike="noStrike" kern="1200" baseline="0">
                          <a:solidFill>
                            <a:schemeClr val="dk1"/>
                          </a:solidFill>
                          <a:latin typeface="+mn-lt"/>
                          <a:ea typeface="+mn-ea"/>
                          <a:cs typeface="+mn-cs"/>
                        </a:rPr>
                        <a:t>Advanced Image Editing Webpart</a:t>
                      </a:r>
                    </a:p>
                    <a:p>
                      <a:pPr rtl="0"/>
                      <a:r>
                        <a:rPr lang="en-US" sz="1200" b="0" i="0" u="none" strike="noStrike" kern="1200" baseline="0">
                          <a:solidFill>
                            <a:schemeClr val="dk1"/>
                          </a:solidFill>
                          <a:latin typeface="+mn-lt"/>
                          <a:ea typeface="+mn-ea"/>
                          <a:cs typeface="+mn-cs"/>
                        </a:rPr>
                        <a:t>New advanced editing capabilities available in the Image web part will include adjustments, filters, and markup.</a:t>
                      </a:r>
                    </a:p>
                  </a:txBody>
                  <a:tcPr/>
                </a:tc>
                <a:tc>
                  <a:txBody>
                    <a:bodyPr/>
                    <a:lstStyle/>
                    <a:p>
                      <a:r>
                        <a:rPr lang="en-US" sz="1200"/>
                        <a:t>124825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Rollout Start: July 2023</a:t>
                      </a:r>
                    </a:p>
                  </a:txBody>
                  <a:tcPr/>
                </a:tc>
                <a:extLst>
                  <a:ext uri="{0D108BD9-81ED-4DB2-BD59-A6C34878D82A}">
                    <a16:rowId xmlns:a16="http://schemas.microsoft.com/office/drawing/2014/main" val="2723918542"/>
                  </a:ext>
                </a:extLst>
              </a:tr>
              <a:tr h="0">
                <a:tc>
                  <a:txBody>
                    <a:bodyPr/>
                    <a:lstStyle/>
                    <a:p>
                      <a:pPr rtl="0"/>
                      <a:r>
                        <a:rPr lang="en-US" sz="1400" b="1" i="0" u="none" strike="noStrike" kern="1200" baseline="0">
                          <a:solidFill>
                            <a:schemeClr val="dk1"/>
                          </a:solidFill>
                          <a:latin typeface="+mn-lt"/>
                          <a:ea typeface="+mn-ea"/>
                          <a:cs typeface="+mn-cs"/>
                        </a:rPr>
                        <a:t>Content Pane for SharePoint Pages and News</a:t>
                      </a:r>
                    </a:p>
                    <a:p>
                      <a:pPr rtl="0"/>
                      <a:r>
                        <a:rPr lang="en-US" sz="1200" b="0" i="0" u="none" strike="noStrike" kern="1200" baseline="0">
                          <a:solidFill>
                            <a:schemeClr val="dk1"/>
                          </a:solidFill>
                          <a:latin typeface="+mn-lt"/>
                          <a:ea typeface="+mn-ea"/>
                          <a:cs typeface="+mn-cs"/>
                        </a:rPr>
                        <a:t>The content pane surfaces relevant authoring tools that help authors quickly browse and add content to SharePoint pages. With this new feature, authors can easily drag and drop web parts, media, and section templates for creating rich and engaging pages.</a:t>
                      </a:r>
                    </a:p>
                  </a:txBody>
                  <a:tcPr/>
                </a:tc>
                <a:tc>
                  <a:txBody>
                    <a:bodyPr/>
                    <a:lstStyle/>
                    <a:p>
                      <a:r>
                        <a:rPr lang="en-US" sz="1200"/>
                        <a:t>124827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Rollout Start: October 2023</a:t>
                      </a:r>
                    </a:p>
                  </a:txBody>
                  <a:tcPr/>
                </a:tc>
                <a:extLst>
                  <a:ext uri="{0D108BD9-81ED-4DB2-BD59-A6C34878D82A}">
                    <a16:rowId xmlns:a16="http://schemas.microsoft.com/office/drawing/2014/main" val="4200425034"/>
                  </a:ext>
                </a:extLst>
              </a:tr>
            </a:tbl>
          </a:graphicData>
        </a:graphic>
      </p:graphicFrame>
    </p:spTree>
    <p:extLst>
      <p:ext uri="{BB962C8B-B14F-4D97-AF65-F5344CB8AC3E}">
        <p14:creationId xmlns:p14="http://schemas.microsoft.com/office/powerpoint/2010/main" val="935055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2A44F-DED0-94A6-A9E9-819090E10103}"/>
              </a:ext>
            </a:extLst>
          </p:cNvPr>
          <p:cNvSpPr>
            <a:spLocks noGrp="1"/>
          </p:cNvSpPr>
          <p:nvPr>
            <p:ph type="title"/>
          </p:nvPr>
        </p:nvSpPr>
        <p:spPr/>
        <p:txBody>
          <a:bodyPr>
            <a:noAutofit/>
          </a:bodyPr>
          <a:lstStyle/>
          <a:p>
            <a:r>
              <a:rPr lang="en-US" sz="3200">
                <a:solidFill>
                  <a:srgbClr val="000000"/>
                </a:solidFill>
                <a:latin typeface="Franklin Gothic Demi" panose="020B0502020104020203"/>
              </a:rPr>
              <a:t>Timing</a:t>
            </a:r>
            <a:r>
              <a:rPr kumimoji="0" lang="en-US" sz="3200" b="0" i="0" u="none" strike="noStrike" kern="1200" cap="all" spc="0" normalizeH="0" baseline="0" noProof="0">
                <a:ln>
                  <a:noFill/>
                </a:ln>
                <a:solidFill>
                  <a:srgbClr val="000000"/>
                </a:solidFill>
                <a:effectLst/>
                <a:uLnTx/>
                <a:uFillTx/>
                <a:latin typeface="Franklin Gothic Demi" panose="020B0502020104020203"/>
                <a:ea typeface="+mj-ea"/>
                <a:cs typeface="+mj-cs"/>
              </a:rPr>
              <a:t> As of May 2023 </a:t>
            </a:r>
            <a:r>
              <a:rPr kumimoji="0" lang="nn-NO" sz="2000" b="0" i="0" u="none" strike="noStrike" kern="1200" cap="all" spc="0" normalizeH="0" baseline="0" noProof="0">
                <a:ln>
                  <a:noFill/>
                </a:ln>
                <a:solidFill>
                  <a:srgbClr val="000000"/>
                </a:solidFill>
                <a:effectLst/>
                <a:uLnTx/>
                <a:uFillTx/>
                <a:latin typeface="Franklin Gothic Demi" panose="020B0502020104020203"/>
                <a:ea typeface="+mj-ea"/>
                <a:cs typeface="+mj-cs"/>
                <a:hlinkClick r:id="rId3">
                  <a:extLst>
                    <a:ext uri="{A12FA001-AC4F-418D-AE19-62706E023703}">
                      <ahyp:hlinkClr xmlns:ahyp="http://schemas.microsoft.com/office/drawing/2018/hyperlinkcolor" val="tx"/>
                    </a:ext>
                  </a:extLst>
                </a:hlinkClick>
              </a:rPr>
              <a:t>Microsoft 365 Roadmap | Microsoft 365</a:t>
            </a:r>
            <a:endParaRPr lang="en-US" sz="3200">
              <a:solidFill>
                <a:srgbClr val="000000"/>
              </a:solidFill>
            </a:endParaRPr>
          </a:p>
        </p:txBody>
      </p:sp>
      <p:graphicFrame>
        <p:nvGraphicFramePr>
          <p:cNvPr id="4" name="Table 4">
            <a:extLst>
              <a:ext uri="{FF2B5EF4-FFF2-40B4-BE49-F238E27FC236}">
                <a16:creationId xmlns:a16="http://schemas.microsoft.com/office/drawing/2014/main" id="{BD76F054-614B-0ACD-3B24-193BBEF55AD5}"/>
              </a:ext>
            </a:extLst>
          </p:cNvPr>
          <p:cNvGraphicFramePr>
            <a:graphicFrameLocks noGrp="1"/>
          </p:cNvGraphicFramePr>
          <p:nvPr>
            <p:ph idx="1"/>
            <p:extLst>
              <p:ext uri="{D42A27DB-BD31-4B8C-83A1-F6EECF244321}">
                <p14:modId xmlns:p14="http://schemas.microsoft.com/office/powerpoint/2010/main" val="3804386286"/>
              </p:ext>
            </p:extLst>
          </p:nvPr>
        </p:nvGraphicFramePr>
        <p:xfrm>
          <a:off x="217488" y="1452300"/>
          <a:ext cx="11757024" cy="4424680"/>
        </p:xfrm>
        <a:graphic>
          <a:graphicData uri="http://schemas.openxmlformats.org/drawingml/2006/table">
            <a:tbl>
              <a:tblPr firstRow="1" bandRow="1">
                <a:tableStyleId>{5C22544A-7EE6-4342-B048-85BDC9FD1C3A}</a:tableStyleId>
              </a:tblPr>
              <a:tblGrid>
                <a:gridCol w="8739505">
                  <a:extLst>
                    <a:ext uri="{9D8B030D-6E8A-4147-A177-3AD203B41FA5}">
                      <a16:colId xmlns:a16="http://schemas.microsoft.com/office/drawing/2014/main" val="1798207743"/>
                    </a:ext>
                  </a:extLst>
                </a:gridCol>
                <a:gridCol w="1114341">
                  <a:extLst>
                    <a:ext uri="{9D8B030D-6E8A-4147-A177-3AD203B41FA5}">
                      <a16:colId xmlns:a16="http://schemas.microsoft.com/office/drawing/2014/main" val="2183824595"/>
                    </a:ext>
                  </a:extLst>
                </a:gridCol>
                <a:gridCol w="1903178">
                  <a:extLst>
                    <a:ext uri="{9D8B030D-6E8A-4147-A177-3AD203B41FA5}">
                      <a16:colId xmlns:a16="http://schemas.microsoft.com/office/drawing/2014/main" val="611026615"/>
                    </a:ext>
                  </a:extLst>
                </a:gridCol>
              </a:tblGrid>
              <a:tr h="370840">
                <a:tc>
                  <a:txBody>
                    <a:bodyPr/>
                    <a:lstStyle/>
                    <a:p>
                      <a:r>
                        <a:rPr lang="en-US" sz="1400"/>
                        <a:t>Roadmap Item</a:t>
                      </a:r>
                    </a:p>
                  </a:txBody>
                  <a:tcPr/>
                </a:tc>
                <a:tc>
                  <a:txBody>
                    <a:bodyPr/>
                    <a:lstStyle/>
                    <a:p>
                      <a:r>
                        <a:rPr lang="en-US" sz="1400"/>
                        <a:t>Roadmap ID</a:t>
                      </a:r>
                    </a:p>
                  </a:txBody>
                  <a:tcPr/>
                </a:tc>
                <a:tc>
                  <a:txBody>
                    <a:bodyPr/>
                    <a:lstStyle/>
                    <a:p>
                      <a:r>
                        <a:rPr lang="en-US" sz="1400"/>
                        <a:t>Target Timing</a:t>
                      </a:r>
                    </a:p>
                  </a:txBody>
                  <a:tcPr/>
                </a:tc>
                <a:extLst>
                  <a:ext uri="{0D108BD9-81ED-4DB2-BD59-A6C34878D82A}">
                    <a16:rowId xmlns:a16="http://schemas.microsoft.com/office/drawing/2014/main" val="4122654"/>
                  </a:ext>
                </a:extLst>
              </a:tr>
              <a:tr h="370840">
                <a:tc>
                  <a:txBody>
                    <a:bodyPr/>
                    <a:lstStyle/>
                    <a:p>
                      <a:r>
                        <a:rPr lang="en-US" sz="1400" b="1"/>
                        <a:t>Centrally manage branding (Brand Center)</a:t>
                      </a:r>
                    </a:p>
                    <a:p>
                      <a:r>
                        <a:rPr lang="en-US" sz="1200" b="0"/>
                        <a:t>New branding and management capabilities</a:t>
                      </a:r>
                    </a:p>
                  </a:txBody>
                  <a:tcPr/>
                </a:tc>
                <a:tc>
                  <a:txBody>
                    <a:bodyPr/>
                    <a:lstStyle/>
                    <a:p>
                      <a:r>
                        <a:rPr lang="en-US" sz="1200"/>
                        <a:t>124838</a:t>
                      </a:r>
                    </a:p>
                  </a:txBody>
                  <a:tcPr/>
                </a:tc>
                <a:tc>
                  <a:txBody>
                    <a:bodyPr/>
                    <a:lstStyle/>
                    <a:p>
                      <a:r>
                        <a:rPr lang="en-US" sz="1200"/>
                        <a:t>Rollout Start: December 2023</a:t>
                      </a:r>
                    </a:p>
                  </a:txBody>
                  <a:tcPr/>
                </a:tc>
                <a:extLst>
                  <a:ext uri="{0D108BD9-81ED-4DB2-BD59-A6C34878D82A}">
                    <a16:rowId xmlns:a16="http://schemas.microsoft.com/office/drawing/2014/main" val="4167741856"/>
                  </a:ext>
                </a:extLst>
              </a:tr>
              <a:tr h="370840">
                <a:tc>
                  <a:txBody>
                    <a:bodyPr/>
                    <a:lstStyle/>
                    <a:p>
                      <a:r>
                        <a:rPr lang="en-US" sz="1400" b="1"/>
                        <a:t>Copilot in SharePoint</a:t>
                      </a:r>
                    </a:p>
                    <a:p>
                      <a:r>
                        <a:rPr lang="en-US" sz="1200" b="0"/>
                        <a:t>Copilot in SharePoint combines the power of Large Language Models (LLMs), your data in the Microsoft Graph, and best practices to create engaging web content. Use a brief prompt to generate custom sites and pages with content hierarchy, design, and sample content that aligns with user needs.</a:t>
                      </a:r>
                    </a:p>
                  </a:txBody>
                  <a:tcPr/>
                </a:tc>
                <a:tc>
                  <a:txBody>
                    <a:bodyPr/>
                    <a:lstStyle/>
                    <a:p>
                      <a:r>
                        <a:rPr lang="en-US" sz="1200"/>
                        <a:t>124840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Rollout Start: November 2023</a:t>
                      </a:r>
                    </a:p>
                  </a:txBody>
                  <a:tcPr/>
                </a:tc>
                <a:extLst>
                  <a:ext uri="{0D108BD9-81ED-4DB2-BD59-A6C34878D82A}">
                    <a16:rowId xmlns:a16="http://schemas.microsoft.com/office/drawing/2014/main" val="2077064439"/>
                  </a:ext>
                </a:extLst>
              </a:tr>
              <a:tr h="370840">
                <a:tc>
                  <a:txBody>
                    <a:bodyPr/>
                    <a:lstStyle/>
                    <a:p>
                      <a:r>
                        <a:rPr lang="en-US" sz="1400" b="1"/>
                        <a:t>Resource Specific Consent</a:t>
                      </a:r>
                    </a:p>
                    <a:p>
                      <a:r>
                        <a:rPr lang="en-US" sz="1200" b="0"/>
                        <a:t>Introduction of new selected permissions and APIs to support granting applications permissions at all of the levels where it is possible to break inheritance today. This will apply to applications operating in either delegated or app- only mode.</a:t>
                      </a:r>
                    </a:p>
                  </a:txBody>
                  <a:tcPr/>
                </a:tc>
                <a:tc>
                  <a:txBody>
                    <a:bodyPr/>
                    <a:lstStyle/>
                    <a:p>
                      <a:r>
                        <a:rPr lang="en-US" sz="1200"/>
                        <a:t>124842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Rollout Start: December 2023</a:t>
                      </a:r>
                    </a:p>
                  </a:txBody>
                  <a:tcPr/>
                </a:tc>
                <a:extLst>
                  <a:ext uri="{0D108BD9-81ED-4DB2-BD59-A6C34878D82A}">
                    <a16:rowId xmlns:a16="http://schemas.microsoft.com/office/drawing/2014/main" val="1668293940"/>
                  </a:ext>
                </a:extLst>
              </a:tr>
              <a:tr h="0">
                <a:tc>
                  <a:txBody>
                    <a:bodyPr/>
                    <a:lstStyle/>
                    <a:p>
                      <a:r>
                        <a:rPr lang="en-US" sz="1400" b="1" i="0" u="none" strike="noStrike" kern="1200" baseline="0">
                          <a:solidFill>
                            <a:schemeClr val="dk1"/>
                          </a:solidFill>
                          <a:latin typeface="+mn-lt"/>
                          <a:ea typeface="+mn-ea"/>
                          <a:cs typeface="+mn-cs"/>
                        </a:rPr>
                        <a:t>Microsoft SharePoint: Application Site Creation without </a:t>
                      </a:r>
                      <a:r>
                        <a:rPr lang="en-US" sz="1400" b="1" i="0" u="none" strike="noStrike" kern="1200" baseline="0" err="1">
                          <a:solidFill>
                            <a:schemeClr val="dk1"/>
                          </a:solidFill>
                          <a:latin typeface="+mn-lt"/>
                          <a:ea typeface="+mn-ea"/>
                          <a:cs typeface="+mn-cs"/>
                        </a:rPr>
                        <a:t>Sites.FullControl.AII</a:t>
                      </a:r>
                      <a:endParaRPr lang="en-US" sz="1400" b="1" i="0" u="none" strike="noStrike" kern="1200" baseline="0">
                        <a:solidFill>
                          <a:schemeClr val="dk1"/>
                        </a:solidFill>
                        <a:latin typeface="+mn-lt"/>
                        <a:ea typeface="+mn-ea"/>
                        <a:cs typeface="+mn-cs"/>
                      </a:endParaRPr>
                    </a:p>
                    <a:p>
                      <a:r>
                        <a:rPr lang="en-US" sz="1200" b="0" i="0" u="none" strike="noStrike" kern="1200" baseline="0">
                          <a:solidFill>
                            <a:schemeClr val="dk1"/>
                          </a:solidFill>
                          <a:latin typeface="+mn-lt"/>
                          <a:ea typeface="+mn-ea"/>
                          <a:cs typeface="+mn-cs"/>
                        </a:rPr>
                        <a:t>Currently an application requires </a:t>
                      </a:r>
                      <a:r>
                        <a:rPr lang="en-US" sz="1200" b="0" i="0" u="none" strike="noStrike" kern="1200" baseline="0" err="1">
                          <a:solidFill>
                            <a:schemeClr val="dk1"/>
                          </a:solidFill>
                          <a:latin typeface="+mn-lt"/>
                          <a:ea typeface="+mn-ea"/>
                          <a:cs typeface="+mn-cs"/>
                        </a:rPr>
                        <a:t>Sites.FullControl.AII</a:t>
                      </a:r>
                      <a:r>
                        <a:rPr lang="en-US" sz="1200" b="0" i="0" u="none" strike="noStrike" kern="1200" baseline="0">
                          <a:solidFill>
                            <a:schemeClr val="dk1"/>
                          </a:solidFill>
                          <a:latin typeface="+mn-lt"/>
                          <a:ea typeface="+mn-ea"/>
                          <a:cs typeface="+mn-cs"/>
                        </a:rPr>
                        <a:t> to create new site collections within a tenant. This work will allow applications to use a new scope, </a:t>
                      </a:r>
                      <a:r>
                        <a:rPr lang="en-US" sz="1200" b="0" i="0" u="none" strike="noStrike" kern="1200" baseline="0" err="1">
                          <a:solidFill>
                            <a:schemeClr val="dk1"/>
                          </a:solidFill>
                          <a:latin typeface="+mn-lt"/>
                          <a:ea typeface="+mn-ea"/>
                          <a:cs typeface="+mn-cs"/>
                        </a:rPr>
                        <a:t>Sites.Create.AII</a:t>
                      </a:r>
                      <a:r>
                        <a:rPr lang="en-US" sz="1200" b="0" i="0" u="none" strike="noStrike" kern="1200" baseline="0">
                          <a:solidFill>
                            <a:schemeClr val="dk1"/>
                          </a:solidFill>
                          <a:latin typeface="+mn-lt"/>
                          <a:ea typeface="+mn-ea"/>
                          <a:cs typeface="+mn-cs"/>
                        </a:rPr>
                        <a:t>, to create new site collections without accessing any existing content. During the site creation process, the application can request access to the new site, allowing for provisioning scenarios with reduced tenant permissions.</a:t>
                      </a:r>
                    </a:p>
                  </a:txBody>
                  <a:tcPr/>
                </a:tc>
                <a:tc>
                  <a:txBody>
                    <a:bodyPr/>
                    <a:lstStyle/>
                    <a:p>
                      <a:r>
                        <a:rPr lang="en-US" sz="1200"/>
                        <a:t>124843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Rollout Start: December 2023</a:t>
                      </a:r>
                    </a:p>
                  </a:txBody>
                  <a:tcPr/>
                </a:tc>
                <a:extLst>
                  <a:ext uri="{0D108BD9-81ED-4DB2-BD59-A6C34878D82A}">
                    <a16:rowId xmlns:a16="http://schemas.microsoft.com/office/drawing/2014/main" val="1677955652"/>
                  </a:ext>
                </a:extLst>
              </a:tr>
              <a:tr h="0">
                <a:tc>
                  <a:txBody>
                    <a:bodyPr/>
                    <a:lstStyle/>
                    <a:p>
                      <a:pPr rtl="0"/>
                      <a:r>
                        <a:rPr lang="en-US" sz="1400" b="1" i="0" u="none" strike="noStrike" kern="1200" baseline="0">
                          <a:solidFill>
                            <a:schemeClr val="dk1"/>
                          </a:solidFill>
                          <a:latin typeface="+mn-lt"/>
                          <a:ea typeface="+mn-ea"/>
                          <a:cs typeface="+mn-cs"/>
                        </a:rPr>
                        <a:t>Designer for SharePoint Pages</a:t>
                      </a:r>
                    </a:p>
                    <a:p>
                      <a:pPr rtl="0"/>
                      <a:r>
                        <a:rPr lang="en-US" sz="1200" b="0" i="0" u="none" strike="noStrike" kern="1200" baseline="0">
                          <a:solidFill>
                            <a:schemeClr val="dk1"/>
                          </a:solidFill>
                          <a:latin typeface="+mn-lt"/>
                          <a:ea typeface="+mn-ea"/>
                          <a:cs typeface="+mn-cs"/>
                        </a:rPr>
                        <a:t>Page authors can leverage the MSFT Designer service to improve the look and feel of their SharePoint pages. This is done through tailored section level design suggestions.</a:t>
                      </a:r>
                    </a:p>
                  </a:txBody>
                  <a:tcPr/>
                </a:tc>
                <a:tc>
                  <a:txBody>
                    <a:bodyPr/>
                    <a:lstStyle/>
                    <a:p>
                      <a:r>
                        <a:rPr lang="en-US" sz="1200"/>
                        <a:t>124846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Rollout Start: January 2024</a:t>
                      </a:r>
                    </a:p>
                  </a:txBody>
                  <a:tcPr/>
                </a:tc>
                <a:extLst>
                  <a:ext uri="{0D108BD9-81ED-4DB2-BD59-A6C34878D82A}">
                    <a16:rowId xmlns:a16="http://schemas.microsoft.com/office/drawing/2014/main" val="3369755688"/>
                  </a:ext>
                </a:extLst>
              </a:tr>
              <a:tr h="0">
                <a:tc>
                  <a:txBody>
                    <a:bodyPr/>
                    <a:lstStyle/>
                    <a:p>
                      <a:pPr rtl="0"/>
                      <a:r>
                        <a:rPr lang="en-US" sz="1400" b="1" i="0" u="none" strike="noStrike" kern="1200" baseline="0">
                          <a:solidFill>
                            <a:schemeClr val="dk1"/>
                          </a:solidFill>
                          <a:latin typeface="+mn-lt"/>
                          <a:ea typeface="+mn-ea"/>
                          <a:cs typeface="+mn-cs"/>
                        </a:rPr>
                        <a:t>Co-authoring for SharePoint Pages</a:t>
                      </a:r>
                    </a:p>
                    <a:p>
                      <a:pPr rtl="0"/>
                      <a:r>
                        <a:rPr lang="en-US" sz="1400" b="0" i="0" u="none" strike="noStrike" kern="1200" baseline="0">
                          <a:solidFill>
                            <a:schemeClr val="dk1"/>
                          </a:solidFill>
                          <a:latin typeface="+mn-lt"/>
                          <a:ea typeface="+mn-ea"/>
                          <a:cs typeface="+mn-cs"/>
                        </a:rPr>
                        <a:t>Multiple people can edit SharePoint pages similar to co-authoring for documents.</a:t>
                      </a:r>
                      <a:endParaRPr lang="en-US" sz="1200" b="0" i="0" u="none" strike="noStrike" kern="1200" baseline="0">
                        <a:solidFill>
                          <a:schemeClr val="dk1"/>
                        </a:solidFill>
                        <a:latin typeface="+mn-lt"/>
                        <a:ea typeface="+mn-ea"/>
                        <a:cs typeface="+mn-cs"/>
                      </a:endParaRPr>
                    </a:p>
                  </a:txBody>
                  <a:tcPr/>
                </a:tc>
                <a:tc>
                  <a:txBody>
                    <a:bodyPr/>
                    <a:lstStyle/>
                    <a:p>
                      <a:r>
                        <a:rPr lang="en-US" sz="1200"/>
                        <a:t>124853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Rollout Start: March 2024</a:t>
                      </a:r>
                    </a:p>
                  </a:txBody>
                  <a:tcPr/>
                </a:tc>
                <a:extLst>
                  <a:ext uri="{0D108BD9-81ED-4DB2-BD59-A6C34878D82A}">
                    <a16:rowId xmlns:a16="http://schemas.microsoft.com/office/drawing/2014/main" val="2723918542"/>
                  </a:ext>
                </a:extLst>
              </a:tr>
            </a:tbl>
          </a:graphicData>
        </a:graphic>
      </p:graphicFrame>
    </p:spTree>
    <p:extLst>
      <p:ext uri="{BB962C8B-B14F-4D97-AF65-F5344CB8AC3E}">
        <p14:creationId xmlns:p14="http://schemas.microsoft.com/office/powerpoint/2010/main" val="171618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5A57C-513B-4C53-A2E3-347DDA610A58}"/>
              </a:ext>
            </a:extLst>
          </p:cNvPr>
          <p:cNvSpPr>
            <a:spLocks noGrp="1"/>
          </p:cNvSpPr>
          <p:nvPr>
            <p:ph type="title"/>
          </p:nvPr>
        </p:nvSpPr>
        <p:spPr/>
        <p:txBody>
          <a:bodyPr/>
          <a:lstStyle/>
          <a:p>
            <a:r>
              <a:rPr lang="en-US"/>
              <a:t>Microsoft Viva Connection </a:t>
            </a:r>
            <a:r>
              <a:rPr lang="en-US" dirty="0"/>
              <a:t>Pillar</a:t>
            </a:r>
          </a:p>
        </p:txBody>
      </p:sp>
      <p:pic>
        <p:nvPicPr>
          <p:cNvPr id="5" name="Picture 4" descr="Microsoft Viva Connection pillar roadmap May 2023">
            <a:extLst>
              <a:ext uri="{FF2B5EF4-FFF2-40B4-BE49-F238E27FC236}">
                <a16:creationId xmlns:a16="http://schemas.microsoft.com/office/drawing/2014/main" id="{B3ACC573-34CE-0A95-C563-F5BEAF508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716" y="1515398"/>
            <a:ext cx="9497960" cy="5342602"/>
          </a:xfrm>
          <a:prstGeom prst="rect">
            <a:avLst/>
          </a:prstGeom>
        </p:spPr>
      </p:pic>
    </p:spTree>
    <p:extLst>
      <p:ext uri="{BB962C8B-B14F-4D97-AF65-F5344CB8AC3E}">
        <p14:creationId xmlns:p14="http://schemas.microsoft.com/office/powerpoint/2010/main" val="2635889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5A57C-513B-4C53-A2E3-347DDA610A58}"/>
              </a:ext>
            </a:extLst>
          </p:cNvPr>
          <p:cNvSpPr>
            <a:spLocks noGrp="1"/>
          </p:cNvSpPr>
          <p:nvPr>
            <p:ph type="title"/>
          </p:nvPr>
        </p:nvSpPr>
        <p:spPr/>
        <p:txBody>
          <a:bodyPr/>
          <a:lstStyle/>
          <a:p>
            <a:r>
              <a:rPr lang="en-US" dirty="0"/>
              <a:t>Microsoft Viva Growth Pillar</a:t>
            </a:r>
          </a:p>
        </p:txBody>
      </p:sp>
      <p:pic>
        <p:nvPicPr>
          <p:cNvPr id="4" name="Picture 3" descr="MMicrosoft Viva Growth pillar roadmap May 2023">
            <a:extLst>
              <a:ext uri="{FF2B5EF4-FFF2-40B4-BE49-F238E27FC236}">
                <a16:creationId xmlns:a16="http://schemas.microsoft.com/office/drawing/2014/main" id="{0106E37F-38F8-F23A-DC3C-9640A5978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25" y="1485899"/>
            <a:ext cx="9192071" cy="5170540"/>
          </a:xfrm>
          <a:prstGeom prst="rect">
            <a:avLst/>
          </a:prstGeom>
        </p:spPr>
      </p:pic>
    </p:spTree>
    <p:extLst>
      <p:ext uri="{BB962C8B-B14F-4D97-AF65-F5344CB8AC3E}">
        <p14:creationId xmlns:p14="http://schemas.microsoft.com/office/powerpoint/2010/main" val="392606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5A57C-513B-4C53-A2E3-347DDA610A58}"/>
              </a:ext>
            </a:extLst>
          </p:cNvPr>
          <p:cNvSpPr>
            <a:spLocks noGrp="1"/>
          </p:cNvSpPr>
          <p:nvPr>
            <p:ph type="title"/>
          </p:nvPr>
        </p:nvSpPr>
        <p:spPr/>
        <p:txBody>
          <a:bodyPr/>
          <a:lstStyle/>
          <a:p>
            <a:r>
              <a:rPr lang="en-US" dirty="0"/>
              <a:t>Microsoft Viva Insight Pillar</a:t>
            </a:r>
          </a:p>
        </p:txBody>
      </p:sp>
      <p:pic>
        <p:nvPicPr>
          <p:cNvPr id="7" name="Picture 6" descr="Microsoft Viva Insight pillar roadmap May 2023">
            <a:extLst>
              <a:ext uri="{FF2B5EF4-FFF2-40B4-BE49-F238E27FC236}">
                <a16:creationId xmlns:a16="http://schemas.microsoft.com/office/drawing/2014/main" id="{8FEEDC1B-9E83-E407-B5D8-7AB5D3F73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340" y="1584221"/>
            <a:ext cx="9157111" cy="5150875"/>
          </a:xfrm>
          <a:prstGeom prst="rect">
            <a:avLst/>
          </a:prstGeom>
        </p:spPr>
      </p:pic>
    </p:spTree>
    <p:extLst>
      <p:ext uri="{BB962C8B-B14F-4D97-AF65-F5344CB8AC3E}">
        <p14:creationId xmlns:p14="http://schemas.microsoft.com/office/powerpoint/2010/main" val="609074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5A57C-513B-4C53-A2E3-347DDA610A58}"/>
              </a:ext>
            </a:extLst>
          </p:cNvPr>
          <p:cNvSpPr>
            <a:spLocks noGrp="1"/>
          </p:cNvSpPr>
          <p:nvPr>
            <p:ph type="title"/>
          </p:nvPr>
        </p:nvSpPr>
        <p:spPr/>
        <p:txBody>
          <a:bodyPr/>
          <a:lstStyle/>
          <a:p>
            <a:r>
              <a:rPr lang="en-US" dirty="0"/>
              <a:t>Microsoft Viva Purpose Pillar</a:t>
            </a:r>
          </a:p>
        </p:txBody>
      </p:sp>
      <p:pic>
        <p:nvPicPr>
          <p:cNvPr id="4" name="Picture 3" descr="Microsoft Viva Purpose pillar roadmap May 2023">
            <a:extLst>
              <a:ext uri="{FF2B5EF4-FFF2-40B4-BE49-F238E27FC236}">
                <a16:creationId xmlns:a16="http://schemas.microsoft.com/office/drawing/2014/main" id="{9FB7BDDD-D323-C373-EB23-4125FD3E1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16293"/>
            <a:ext cx="9537290" cy="5364726"/>
          </a:xfrm>
          <a:prstGeom prst="rect">
            <a:avLst/>
          </a:prstGeom>
        </p:spPr>
      </p:pic>
    </p:spTree>
    <p:extLst>
      <p:ext uri="{BB962C8B-B14F-4D97-AF65-F5344CB8AC3E}">
        <p14:creationId xmlns:p14="http://schemas.microsoft.com/office/powerpoint/2010/main" val="2683924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2CA2D-B385-4134-A6F2-CC480222F176}"/>
              </a:ext>
            </a:extLst>
          </p:cNvPr>
          <p:cNvSpPr>
            <a:spLocks noGrp="1"/>
          </p:cNvSpPr>
          <p:nvPr>
            <p:ph type="title"/>
          </p:nvPr>
        </p:nvSpPr>
        <p:spPr/>
        <p:txBody>
          <a:bodyPr/>
          <a:lstStyle/>
          <a:p>
            <a:r>
              <a:rPr lang="en-US"/>
              <a:t>Microsoft Lists Roadmap</a:t>
            </a:r>
          </a:p>
        </p:txBody>
      </p:sp>
      <p:pic>
        <p:nvPicPr>
          <p:cNvPr id="5" name="Picture 4" descr="Microsoft Lists Roadmap May 2023">
            <a:extLst>
              <a:ext uri="{FF2B5EF4-FFF2-40B4-BE49-F238E27FC236}">
                <a16:creationId xmlns:a16="http://schemas.microsoft.com/office/drawing/2014/main" id="{1E0E4800-7914-5AA8-8D26-6CB9BA4A5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175" y="1466234"/>
            <a:ext cx="9157112" cy="5150876"/>
          </a:xfrm>
          <a:prstGeom prst="rect">
            <a:avLst/>
          </a:prstGeom>
        </p:spPr>
      </p:pic>
    </p:spTree>
    <p:extLst>
      <p:ext uri="{BB962C8B-B14F-4D97-AF65-F5344CB8AC3E}">
        <p14:creationId xmlns:p14="http://schemas.microsoft.com/office/powerpoint/2010/main" val="3154979422"/>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43C41"/>
      </a:dk2>
      <a:lt2>
        <a:srgbClr val="E8E6E2"/>
      </a:lt2>
      <a:accent1>
        <a:srgbClr val="90A5C3"/>
      </a:accent1>
      <a:accent2>
        <a:srgbClr val="7BA9B4"/>
      </a:accent2>
      <a:accent3>
        <a:srgbClr val="80AAA0"/>
      </a:accent3>
      <a:accent4>
        <a:srgbClr val="77AF8A"/>
      </a:accent4>
      <a:accent5>
        <a:srgbClr val="85AB82"/>
      </a:accent5>
      <a:accent6>
        <a:srgbClr val="8EAA74"/>
      </a:accent6>
      <a:hlink>
        <a:srgbClr val="977F5B"/>
      </a:hlink>
      <a:folHlink>
        <a:srgbClr val="82828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FY21 MW Skilling Video PPT Template.potx" id="{500D86FE-9A21-4346-94C2-F9951324F337}" vid="{BCF1464D-86A3-4FC7-AD13-89276CC308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FFFF6694A3A84398AE3B90DA584C8F" ma:contentTypeVersion="13" ma:contentTypeDescription="Create a new document." ma:contentTypeScope="" ma:versionID="527f85752738481278513d86d60c4d9a">
  <xsd:schema xmlns:xsd="http://www.w3.org/2001/XMLSchema" xmlns:xs="http://www.w3.org/2001/XMLSchema" xmlns:p="http://schemas.microsoft.com/office/2006/metadata/properties" xmlns:ns3="48dc59b5-7fa8-410a-82dd-894fa5edc52c" xmlns:ns4="023d7859-56c7-4338-b8ae-371bd3023252" targetNamespace="http://schemas.microsoft.com/office/2006/metadata/properties" ma:root="true" ma:fieldsID="8173a45afc2680b3904181a54b831be8" ns3:_="" ns4:_="">
    <xsd:import namespace="48dc59b5-7fa8-410a-82dd-894fa5edc52c"/>
    <xsd:import namespace="023d7859-56c7-4338-b8ae-371bd302325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dc59b5-7fa8-410a-82dd-894fa5edc52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3d7859-56c7-4338-b8ae-371bd302325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94A76-77A3-4EAA-9B5C-A801CF7571BA}">
  <ds:schemaRefs>
    <ds:schemaRef ds:uri="023d7859-56c7-4338-b8ae-371bd3023252"/>
    <ds:schemaRef ds:uri="48dc59b5-7fa8-410a-82dd-894fa5edc5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1DA417B-E55C-4246-8F67-AF1E73D0DD44}">
  <ds:schemaRefs>
    <ds:schemaRef ds:uri="http://schemas.microsoft.com/sharepoint/v3/contenttype/forms"/>
  </ds:schemaRefs>
</ds:datastoreItem>
</file>

<file path=customXml/itemProps3.xml><?xml version="1.0" encoding="utf-8"?>
<ds:datastoreItem xmlns:ds="http://schemas.openxmlformats.org/officeDocument/2006/customXml" ds:itemID="{A5EF122A-6E99-4DC4-ABF1-1B445F499422}">
  <ds:schemaRefs>
    <ds:schemaRef ds:uri="023d7859-56c7-4338-b8ae-371bd3023252"/>
    <ds:schemaRef ds:uri="48dc59b5-7fa8-410a-82dd-894fa5edc5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TotalTime>
  <Words>658</Words>
  <Application>Microsoft Office PowerPoint</Application>
  <PresentationFormat>Widescreen</PresentationFormat>
  <Paragraphs>77</Paragraphs>
  <Slides>11</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vt:i4>
      </vt:variant>
    </vt:vector>
  </HeadingPairs>
  <TitlesOfParts>
    <vt:vector size="23" baseType="lpstr">
      <vt:lpstr>Arial</vt:lpstr>
      <vt:lpstr>Calibri</vt:lpstr>
      <vt:lpstr>Consolas</vt:lpstr>
      <vt:lpstr>Franklin Gothic Book</vt:lpstr>
      <vt:lpstr>Franklin Gothic Demi</vt:lpstr>
      <vt:lpstr>Segoe UI</vt:lpstr>
      <vt:lpstr>Segoe UI Light</vt:lpstr>
      <vt:lpstr>Segoe UI Semibold</vt:lpstr>
      <vt:lpstr>Wingdings</vt:lpstr>
      <vt:lpstr>Wingdings 2</vt:lpstr>
      <vt:lpstr>DividendVTI</vt:lpstr>
      <vt:lpstr>White Template</vt:lpstr>
      <vt:lpstr>Microsoft 365 Collaboration Conference May 2023 Roadmap Slides Summary</vt:lpstr>
      <vt:lpstr>SharePoint Sites + Pages</vt:lpstr>
      <vt:lpstr>Timing As of May 2023 Microsoft 365 Roadmap | Microsoft 365</vt:lpstr>
      <vt:lpstr>Timing As of May 2023 Microsoft 365 Roadmap | Microsoft 365</vt:lpstr>
      <vt:lpstr>Microsoft Viva Connection Pillar</vt:lpstr>
      <vt:lpstr>Microsoft Viva Growth Pillar</vt:lpstr>
      <vt:lpstr>Microsoft Viva Insight Pillar</vt:lpstr>
      <vt:lpstr>Microsoft Viva Purpose Pillar</vt:lpstr>
      <vt:lpstr>Microsoft Lists Roadmap</vt:lpstr>
      <vt:lpstr>OneDrive Roadmap</vt:lpstr>
      <vt:lpstr>Microsoft Syntex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Roadmap Slides Summary M365 Conf May 2023</dc:title>
  <dc:creator>Susan Hanley</dc:creator>
  <cp:lastModifiedBy>Susan Hanley</cp:lastModifiedBy>
  <cp:revision>2</cp:revision>
  <dcterms:created xsi:type="dcterms:W3CDTF">2019-11-09T21:50:10Z</dcterms:created>
  <dcterms:modified xsi:type="dcterms:W3CDTF">2023-05-07T18:25:43Z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0x0101000CFFFF6694A3A84398AE3B90DA584C8F</vt:lpwstr>
  </property>
</Properties>
</file>